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0" r:id="rId3"/>
    <p:sldId id="262" r:id="rId4"/>
    <p:sldId id="271" r:id="rId5"/>
    <p:sldId id="280" r:id="rId6"/>
    <p:sldId id="272" r:id="rId7"/>
    <p:sldId id="278" r:id="rId8"/>
    <p:sldId id="279" r:id="rId9"/>
    <p:sldId id="258" r:id="rId10"/>
    <p:sldId id="265" r:id="rId11"/>
    <p:sldId id="281" r:id="rId12"/>
    <p:sldId id="259" r:id="rId13"/>
    <p:sldId id="282" r:id="rId14"/>
    <p:sldId id="266" r:id="rId15"/>
    <p:sldId id="267" r:id="rId16"/>
    <p:sldId id="283" r:id="rId17"/>
    <p:sldId id="284" r:id="rId18"/>
    <p:sldId id="260" r:id="rId19"/>
    <p:sldId id="261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6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8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734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F3CA7A-2FA8-4923-9740-DB2B1FB451C8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B01960-F74C-412E-B587-D3CBE6B15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2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1960-F74C-412E-B587-D3CBE6B15B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48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01960-F74C-412E-B587-D3CBE6B15B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30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ECAD2-EF3C-3FD5-C90B-833DDD226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848375B-AEA2-4832-627D-FDD982920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164E88-4FEC-6455-BCDD-6E303B4FA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AB0A-2783-4625-8199-5F14558ED70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79C426-335C-71BD-1390-C38B6A730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C70AC0-45D2-BA63-97FC-68DB7C831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170D8-5C6C-47B7-B7FE-008B111BA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93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D3BA7B-FE30-7A64-36D8-738F2D579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1C1E78B-B20A-8A53-B471-5B69B949A3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091AFB-6D63-2776-E322-E41E1F0B5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AB0A-2783-4625-8199-5F14558ED70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861592-D082-6A7F-718F-9F81D143B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7C5A7C-B121-8504-85C5-3B0F91E0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170D8-5C6C-47B7-B7FE-008B111BA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95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B064F46-8447-5DA7-3FA7-5D9BF26EB3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07ABD1F-3B39-2701-5497-039D71E54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AFCB0B-6A47-4B17-7CD8-04C59DF3A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AB0A-2783-4625-8199-5F14558ED70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E04E1C-DC28-C0D0-6A3D-68180CADB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B54ADD-6879-3EE6-6289-64DEE1E8C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170D8-5C6C-47B7-B7FE-008B111BA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40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C1F36E-0CA5-8C70-24AC-ECBE51D35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08A8E6-58C9-3B26-28F0-8140C2695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23A681-A42F-0E38-FA2E-1A3A650E0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AB0A-2783-4625-8199-5F14558ED70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A3E1BB-EB47-4CD7-72C7-555A51C2A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ED033C-D630-8E2F-A252-647A97F1E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170D8-5C6C-47B7-B7FE-008B111BA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07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BDC4E-9717-E1FE-42B5-617C1D9EC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6C08ECB-546A-3FE2-B484-70D58E736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E87725-38D1-6C55-EBE4-15343D569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AB0A-2783-4625-8199-5F14558ED70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C1566A-9529-0436-2D78-1F358EB08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193BF5-9944-E84F-DAD4-3034C4FE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170D8-5C6C-47B7-B7FE-008B111BA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05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C955FF-1986-55ED-6EB9-DF50AF7AC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B51713-FD69-71CE-FE65-DFB6C7EED3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E0B8E4C-4661-372E-4979-744CAE62C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332E79-2DDD-2E4F-FE5C-45AD3BFFA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AB0A-2783-4625-8199-5F14558ED70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CBD084-A321-9974-B490-3D4052E25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6C3CD60-EF4D-5E82-2EB3-239CE944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170D8-5C6C-47B7-B7FE-008B111BA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95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5A9255-7BEF-34AC-1F1E-38296A372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F5F6763-9E43-D6A8-7074-80DA59AC2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99DD4C9-9E84-E68A-E8C0-74A936E5B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A6BA704-76EF-C7DA-7865-02CC7F7637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15D7F95-CA7C-ED74-2A8E-81A4EF744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AF93B58-91F7-664D-241C-AAD4C285B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AB0A-2783-4625-8199-5F14558ED70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80E20CF-B23B-F9C4-C5E7-4CA4664C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9828C86-E436-ACFF-AD45-F2179B38E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170D8-5C6C-47B7-B7FE-008B111BA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71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9F6DF0-A782-1298-5100-9261F469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1F78BB1-8A56-5A73-15F5-9F37BEE6A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AB0A-2783-4625-8199-5F14558ED70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66B11E4-A4ED-77DC-D326-6B6D03867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A24F25-DF0C-E9FF-F2FD-B5B79BB77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170D8-5C6C-47B7-B7FE-008B111BA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17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162572F-5E49-5D6F-9B18-22A9BF7E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AB0A-2783-4625-8199-5F14558ED70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DB9C638-9304-0BAE-7E40-0193D6E39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FF2075-27DE-0F17-73B9-791088164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170D8-5C6C-47B7-B7FE-008B111BA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71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F9A61D-A540-EB2A-26C1-83ABB9C36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8E2DE3-A969-F6CD-0BDE-CBEBE5737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E1EBFEA-2A51-5A93-42CB-A0F01468E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B8A70BF-0EAC-9D56-208F-A400818DF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AB0A-2783-4625-8199-5F14558ED70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518DECF-1E65-DF83-BE08-5EEC294F3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EF308FD-1769-0DA4-2984-2755F99AB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170D8-5C6C-47B7-B7FE-008B111BA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54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FE88D-70FB-4EEE-925C-3FCCC2B01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07077E9-E218-1C1B-189C-6660039C22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D6D2DA3-D5B4-366F-577E-3BE126C3E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4124D95-1160-2ABB-77D6-3FE4F31A0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AB0A-2783-4625-8199-5F14558ED70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FA460B0-E6F6-C9C4-3ACC-533464018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55CE6AB-A036-62A5-D0EB-98F4166FE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170D8-5C6C-47B7-B7FE-008B111BA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30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D9D5B8F-D2FC-66CB-6586-0C24FA34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C6114D-0EF2-2883-6448-61630725D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7207B0-DD61-D99B-6CC4-BB0B295BD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F0AB0A-2783-4625-8199-5F14558ED70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2B073E-3AFD-04A7-F95C-9FCF18E04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46CC58-25F2-9789-E3F4-3CA6DD94F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4170D8-5C6C-47B7-B7FE-008B111BA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8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411694-9492-2E78-4999-AF02A06DE8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1400" y="965580"/>
            <a:ext cx="5204489" cy="3160593"/>
          </a:xfrm>
        </p:spPr>
        <p:txBody>
          <a:bodyPr>
            <a:normAutofit/>
          </a:bodyPr>
          <a:lstStyle/>
          <a:p>
            <a:r>
              <a:rPr lang="en-US" altLang="zh-TW" sz="5400" dirty="0" err="1">
                <a:solidFill>
                  <a:schemeClr val="bg1"/>
                </a:solidFill>
              </a:rPr>
              <a:t>Enote</a:t>
            </a:r>
            <a:r>
              <a:rPr lang="en-US" altLang="zh-TW" sz="5400" dirty="0">
                <a:solidFill>
                  <a:schemeClr val="bg1"/>
                </a:solidFill>
              </a:rPr>
              <a:t> </a:t>
            </a:r>
            <a:br>
              <a:rPr lang="en-US" altLang="zh-TW" sz="5400" dirty="0">
                <a:solidFill>
                  <a:schemeClr val="bg1"/>
                </a:solidFill>
              </a:rPr>
            </a:br>
            <a:r>
              <a:rPr lang="zh-TW" altLang="en-US" sz="5400" dirty="0">
                <a:solidFill>
                  <a:schemeClr val="bg1"/>
                </a:solidFill>
              </a:rPr>
              <a:t>電子溝通欄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6D05434-C5D5-A80C-9BEA-0AB7E7517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0817" y="4409960"/>
            <a:ext cx="4508641" cy="1116414"/>
          </a:xfrm>
        </p:spPr>
        <p:txBody>
          <a:bodyPr>
            <a:norm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Seek first to understand, then to be understood. This principle is the key to effective interpersonal communication</a:t>
            </a:r>
          </a:p>
          <a:p>
            <a:r>
              <a:rPr lang="en-US" sz="1300" dirty="0">
                <a:solidFill>
                  <a:schemeClr val="bg1"/>
                </a:solidFill>
              </a:rPr>
              <a:t>— Stephen R. Covey, </a:t>
            </a:r>
            <a:r>
              <a:rPr lang="en-US" sz="1300" i="1" dirty="0">
                <a:solidFill>
                  <a:schemeClr val="bg1"/>
                </a:solidFill>
              </a:rPr>
              <a:t>The 7 Habits of Highly Effective People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48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50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8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987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167CCF-04B9-D35B-D681-07B0BC5D0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890979"/>
            <a:ext cx="9833548" cy="26939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TW" sz="5000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altLang="zh-TW" sz="5000" dirty="0">
                <a:solidFill>
                  <a:schemeClr val="tx2"/>
                </a:solidFill>
              </a:rPr>
              <a:t>B.</a:t>
            </a:r>
            <a:r>
              <a:rPr lang="zh-TW" altLang="en-US" sz="5000" dirty="0">
                <a:solidFill>
                  <a:schemeClr val="tx2"/>
                </a:solidFill>
              </a:rPr>
              <a:t>現況調查與專案動機</a:t>
            </a:r>
            <a:endParaRPr lang="en-US" altLang="zh-TW" sz="50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8747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E708D38-3F9D-37D0-C635-1013B73109AB}"/>
              </a:ext>
            </a:extLst>
          </p:cNvPr>
          <p:cNvSpPr/>
          <p:nvPr/>
        </p:nvSpPr>
        <p:spPr>
          <a:xfrm>
            <a:off x="4699259" y="0"/>
            <a:ext cx="962891" cy="685800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25000">
                <a:schemeClr val="bg2">
                  <a:lumMod val="90000"/>
                </a:schemeClr>
              </a:gs>
              <a:gs pos="50000">
                <a:schemeClr val="bg1"/>
              </a:gs>
              <a:gs pos="75000">
                <a:schemeClr val="bg1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EE4F450-D087-76BC-D422-43047995282B}"/>
              </a:ext>
            </a:extLst>
          </p:cNvPr>
          <p:cNvSpPr txBox="1"/>
          <p:nvPr/>
        </p:nvSpPr>
        <p:spPr>
          <a:xfrm>
            <a:off x="774549" y="1479438"/>
            <a:ext cx="4539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TW" altLang="en-US" sz="4000" dirty="0"/>
              <a:t>現況調查</a:t>
            </a:r>
            <a:endParaRPr lang="en-US" altLang="zh-TW" sz="40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5491259-CDF5-FB29-DB7F-13316B0CFFEF}"/>
              </a:ext>
            </a:extLst>
          </p:cNvPr>
          <p:cNvSpPr/>
          <p:nvPr/>
        </p:nvSpPr>
        <p:spPr>
          <a:xfrm rot="10800000">
            <a:off x="5662150" y="0"/>
            <a:ext cx="962891" cy="685800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25000">
                <a:schemeClr val="bg2">
                  <a:lumMod val="90000"/>
                </a:schemeClr>
              </a:gs>
              <a:gs pos="50000">
                <a:schemeClr val="bg1"/>
              </a:gs>
              <a:gs pos="75000">
                <a:schemeClr val="bg1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80AABC1-358B-0486-8A9A-76C1F9D49666}"/>
              </a:ext>
            </a:extLst>
          </p:cNvPr>
          <p:cNvSpPr txBox="1"/>
          <p:nvPr/>
        </p:nvSpPr>
        <p:spPr>
          <a:xfrm>
            <a:off x="1078922" y="3666761"/>
            <a:ext cx="39309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800" dirty="0"/>
              <a:t>Seek first to understand, then to be understood. This principle is the key to effective interpersonal communication</a:t>
            </a:r>
          </a:p>
          <a:p>
            <a:pPr marL="0" indent="0" algn="ctr">
              <a:buNone/>
            </a:pPr>
            <a:r>
              <a:rPr lang="en-US" sz="1800" dirty="0"/>
              <a:t>— Stephen R. Covey, </a:t>
            </a:r>
            <a:r>
              <a:rPr lang="en-US" sz="1800" i="1" dirty="0"/>
              <a:t>The 7 Habits of Highly Effective People</a:t>
            </a:r>
            <a:endParaRPr lang="en-US" sz="1800" dirty="0"/>
          </a:p>
          <a:p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8CEC070-7507-A1FB-530D-F7A8FFB65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576" y="1744152"/>
            <a:ext cx="5494728" cy="336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235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A4FB3B1-8578-AA67-302D-DFEC5B9A2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49" r="-2" b="9485"/>
          <a:stretch/>
        </p:blipFill>
        <p:spPr bwMode="auto"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BFB9FC5-E9A1-B4B1-D058-F3D44D394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650" y="3962400"/>
            <a:ext cx="5505814" cy="16904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校園公佈欄現況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B70231-318A-0293-629E-65CD066A3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" r="-1" b="13333"/>
          <a:stretch/>
        </p:blipFill>
        <p:spPr bwMode="auto"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463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E708D38-3F9D-37D0-C635-1013B73109AB}"/>
              </a:ext>
            </a:extLst>
          </p:cNvPr>
          <p:cNvSpPr/>
          <p:nvPr/>
        </p:nvSpPr>
        <p:spPr>
          <a:xfrm>
            <a:off x="4699259" y="0"/>
            <a:ext cx="962891" cy="685800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25000">
                <a:schemeClr val="bg2">
                  <a:lumMod val="90000"/>
                </a:schemeClr>
              </a:gs>
              <a:gs pos="50000">
                <a:schemeClr val="bg1"/>
              </a:gs>
              <a:gs pos="75000">
                <a:schemeClr val="bg1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EE4F450-D087-76BC-D422-43047995282B}"/>
              </a:ext>
            </a:extLst>
          </p:cNvPr>
          <p:cNvSpPr txBox="1"/>
          <p:nvPr/>
        </p:nvSpPr>
        <p:spPr>
          <a:xfrm>
            <a:off x="774549" y="1479438"/>
            <a:ext cx="4539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TW" altLang="en-US" sz="4000" dirty="0"/>
              <a:t>專案動機</a:t>
            </a:r>
            <a:endParaRPr lang="en-US" altLang="zh-TW" sz="40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5491259-CDF5-FB29-DB7F-13316B0CFFEF}"/>
              </a:ext>
            </a:extLst>
          </p:cNvPr>
          <p:cNvSpPr/>
          <p:nvPr/>
        </p:nvSpPr>
        <p:spPr>
          <a:xfrm rot="10800000">
            <a:off x="5662150" y="0"/>
            <a:ext cx="962891" cy="685800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25000">
                <a:schemeClr val="bg2">
                  <a:lumMod val="90000"/>
                </a:schemeClr>
              </a:gs>
              <a:gs pos="50000">
                <a:schemeClr val="bg1"/>
              </a:gs>
              <a:gs pos="75000">
                <a:schemeClr val="bg1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80AABC1-358B-0486-8A9A-76C1F9D49666}"/>
              </a:ext>
            </a:extLst>
          </p:cNvPr>
          <p:cNvSpPr txBox="1"/>
          <p:nvPr/>
        </p:nvSpPr>
        <p:spPr>
          <a:xfrm>
            <a:off x="1078922" y="3666761"/>
            <a:ext cx="39309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800" dirty="0"/>
              <a:t>Seek first to understand, then to be understood. This principle is the key to effective interpersonal communication</a:t>
            </a:r>
          </a:p>
          <a:p>
            <a:pPr marL="0" indent="0" algn="ctr">
              <a:buNone/>
            </a:pPr>
            <a:r>
              <a:rPr lang="en-US" sz="1800" dirty="0"/>
              <a:t>— Stephen R. Covey, </a:t>
            </a:r>
            <a:r>
              <a:rPr lang="en-US" sz="1800" i="1" dirty="0"/>
              <a:t>The 7 Habits of Highly Effective People</a:t>
            </a:r>
            <a:endParaRPr lang="en-US" sz="1800" dirty="0"/>
          </a:p>
          <a:p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43CACC5-3214-B673-B75A-2D909FBB66DF}"/>
              </a:ext>
            </a:extLst>
          </p:cNvPr>
          <p:cNvSpPr txBox="1"/>
          <p:nvPr/>
        </p:nvSpPr>
        <p:spPr>
          <a:xfrm>
            <a:off x="6529852" y="942938"/>
            <a:ext cx="490886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000" dirty="0"/>
              <a:t>目前學校缺乏一套可以統一管理訊息推播之系統</a:t>
            </a:r>
            <a:endParaRPr lang="en-US" altLang="zh-TW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000" dirty="0"/>
              <a:t>有鑑於目前普遍架設之訊息公布裝置皆以傳遞訊息為目的，軟體設計上主要考量訊息傳遞者之需求</a:t>
            </a:r>
            <a:endParaRPr lang="en-US" altLang="zh-TW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000" dirty="0"/>
              <a:t>建立一套由傳遞者與接收者共同協調的公告系統，使訊息傳遞效率在公布與回饋的交互關係下，達到效率的提升</a:t>
            </a:r>
            <a:endParaRPr lang="en-US" sz="3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5300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D55B35-39A0-F453-5670-FD2C2732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專案動機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987DC-674A-D30F-79D7-7AD46EC31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目前學校缺乏一套可以統一管理訊息推播之系統</a:t>
            </a:r>
            <a:endParaRPr lang="en-US" altLang="zh-TW" dirty="0"/>
          </a:p>
          <a:p>
            <a:r>
              <a:rPr lang="zh-TW" altLang="en-US" dirty="0"/>
              <a:t>有鑑於目前普遍架設之訊息公布裝置皆以傳遞訊息為目的，軟體設計上主要考量訊息傳遞者之需求</a:t>
            </a:r>
            <a:endParaRPr lang="en-US" altLang="zh-TW" dirty="0"/>
          </a:p>
          <a:p>
            <a:r>
              <a:rPr lang="zh-TW" altLang="en-US" dirty="0"/>
              <a:t>建立一套由傳遞者與接收者共同協調的公告系統，使訊息傳遞效率在公布與回饋的交互關係下，達到效率的提升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963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4B5CE4-8EB2-2A43-DDAD-01B12D7F5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890979"/>
            <a:ext cx="9833548" cy="2693976"/>
          </a:xfrm>
        </p:spPr>
        <p:txBody>
          <a:bodyPr>
            <a:normAutofit/>
          </a:bodyPr>
          <a:lstStyle/>
          <a:p>
            <a:pPr marL="1371600" lvl="3" indent="0">
              <a:buNone/>
            </a:pPr>
            <a:r>
              <a:rPr lang="en-US" altLang="zh-TW" dirty="0">
                <a:solidFill>
                  <a:schemeClr val="tx2"/>
                </a:solidFill>
              </a:rPr>
              <a:t>	</a:t>
            </a:r>
          </a:p>
          <a:p>
            <a:pPr marL="1371600" lvl="3" indent="0">
              <a:buNone/>
            </a:pPr>
            <a:r>
              <a:rPr lang="en-US" altLang="zh-TW" dirty="0">
                <a:solidFill>
                  <a:schemeClr val="tx2"/>
                </a:solidFill>
              </a:rPr>
              <a:t>	</a:t>
            </a:r>
            <a:r>
              <a:rPr lang="en-US" altLang="zh-TW" sz="5000" dirty="0">
                <a:solidFill>
                  <a:schemeClr val="tx2"/>
                </a:solidFill>
              </a:rPr>
              <a:t>   C.</a:t>
            </a:r>
            <a:r>
              <a:rPr lang="zh-TW" altLang="en-US" sz="5000" dirty="0">
                <a:solidFill>
                  <a:schemeClr val="tx2"/>
                </a:solidFill>
              </a:rPr>
              <a:t>專案原型</a:t>
            </a:r>
            <a:r>
              <a:rPr lang="en-US" altLang="zh-TW" sz="5000" dirty="0">
                <a:solidFill>
                  <a:schemeClr val="tx2"/>
                </a:solidFill>
              </a:rPr>
              <a:t>(prototype)</a:t>
            </a:r>
          </a:p>
          <a:p>
            <a:pPr marL="1371600" lvl="3" indent="0">
              <a:buNone/>
            </a:pPr>
            <a:r>
              <a:rPr lang="en-US" altLang="zh-TW" sz="5000" dirty="0">
                <a:solidFill>
                  <a:schemeClr val="tx2"/>
                </a:solidFill>
              </a:rPr>
              <a:t>		</a:t>
            </a:r>
            <a:r>
              <a:rPr lang="zh-TW" altLang="en-US" sz="5000" dirty="0">
                <a:solidFill>
                  <a:schemeClr val="tx2"/>
                </a:solidFill>
              </a:rPr>
              <a:t>與優化可能性</a:t>
            </a:r>
            <a:endParaRPr lang="en-US" altLang="zh-TW" sz="5000" dirty="0">
              <a:solidFill>
                <a:schemeClr val="tx2"/>
              </a:solidFill>
            </a:endParaRPr>
          </a:p>
          <a:p>
            <a:pPr marL="1371600" lvl="3" indent="0">
              <a:buNone/>
            </a:pPr>
            <a:endParaRPr lang="en-US" altLang="zh-TW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5319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E708D38-3F9D-37D0-C635-1013B73109AB}"/>
              </a:ext>
            </a:extLst>
          </p:cNvPr>
          <p:cNvSpPr/>
          <p:nvPr/>
        </p:nvSpPr>
        <p:spPr>
          <a:xfrm>
            <a:off x="4699259" y="0"/>
            <a:ext cx="962891" cy="685800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25000">
                <a:schemeClr val="bg2">
                  <a:lumMod val="90000"/>
                </a:schemeClr>
              </a:gs>
              <a:gs pos="50000">
                <a:schemeClr val="bg1"/>
              </a:gs>
              <a:gs pos="75000">
                <a:schemeClr val="bg1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EE4F450-D087-76BC-D422-43047995282B}"/>
              </a:ext>
            </a:extLst>
          </p:cNvPr>
          <p:cNvSpPr txBox="1"/>
          <p:nvPr/>
        </p:nvSpPr>
        <p:spPr>
          <a:xfrm>
            <a:off x="1078922" y="1479438"/>
            <a:ext cx="4539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專案成果</a:t>
            </a:r>
            <a:endParaRPr 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5491259-CDF5-FB29-DB7F-13316B0CFFEF}"/>
              </a:ext>
            </a:extLst>
          </p:cNvPr>
          <p:cNvSpPr/>
          <p:nvPr/>
        </p:nvSpPr>
        <p:spPr>
          <a:xfrm rot="10800000">
            <a:off x="5662150" y="0"/>
            <a:ext cx="962891" cy="685800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25000">
                <a:schemeClr val="bg2">
                  <a:lumMod val="90000"/>
                </a:schemeClr>
              </a:gs>
              <a:gs pos="50000">
                <a:schemeClr val="bg1"/>
              </a:gs>
              <a:gs pos="75000">
                <a:schemeClr val="bg1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80AABC1-358B-0486-8A9A-76C1F9D49666}"/>
              </a:ext>
            </a:extLst>
          </p:cNvPr>
          <p:cNvSpPr txBox="1"/>
          <p:nvPr/>
        </p:nvSpPr>
        <p:spPr>
          <a:xfrm>
            <a:off x="1078922" y="3666761"/>
            <a:ext cx="39309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800" dirty="0"/>
              <a:t>Seek first to understand, then to be understood. This principle is the key to effective interpersonal communication</a:t>
            </a:r>
          </a:p>
          <a:p>
            <a:pPr marL="0" indent="0" algn="ctr">
              <a:buNone/>
            </a:pPr>
            <a:r>
              <a:rPr lang="en-US" sz="1800" dirty="0"/>
              <a:t>— Stephen R. Covey, </a:t>
            </a:r>
            <a:r>
              <a:rPr lang="en-US" sz="1800" i="1" dirty="0"/>
              <a:t>The 7 Habits of Highly Effective People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5907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E708D38-3F9D-37D0-C635-1013B73109AB}"/>
              </a:ext>
            </a:extLst>
          </p:cNvPr>
          <p:cNvSpPr/>
          <p:nvPr/>
        </p:nvSpPr>
        <p:spPr>
          <a:xfrm>
            <a:off x="4699259" y="0"/>
            <a:ext cx="962891" cy="685800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25000">
                <a:schemeClr val="bg2">
                  <a:lumMod val="90000"/>
                </a:schemeClr>
              </a:gs>
              <a:gs pos="50000">
                <a:schemeClr val="bg1"/>
              </a:gs>
              <a:gs pos="75000">
                <a:schemeClr val="bg1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5491259-CDF5-FB29-DB7F-13316B0CFFEF}"/>
              </a:ext>
            </a:extLst>
          </p:cNvPr>
          <p:cNvSpPr/>
          <p:nvPr/>
        </p:nvSpPr>
        <p:spPr>
          <a:xfrm rot="10800000">
            <a:off x="5662150" y="0"/>
            <a:ext cx="962891" cy="685800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25000">
                <a:schemeClr val="bg2">
                  <a:lumMod val="90000"/>
                </a:schemeClr>
              </a:gs>
              <a:gs pos="50000">
                <a:schemeClr val="bg1"/>
              </a:gs>
              <a:gs pos="75000">
                <a:schemeClr val="bg1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3CBC0445-718E-61D6-3056-3AFF006A8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2058" y="432969"/>
            <a:ext cx="3954835" cy="588079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E500977-2B32-5F0F-6CAC-C1B1A1872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38" y="532996"/>
            <a:ext cx="4115374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37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8676865-8332-5909-0EB2-F57578CB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  <a:br>
              <a:rPr lang="en-US" altLang="zh-TW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TW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(PC </a:t>
            </a:r>
            <a:r>
              <a:rPr lang="zh-TW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端</a:t>
            </a:r>
            <a:r>
              <a:rPr lang="en-US" altLang="zh-TW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BB2F251-DB45-D31C-5FED-49F57C059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3177" y="492573"/>
            <a:ext cx="3954835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23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CD79EDA-BCF8-1CF8-BD17-C8EC5654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Demo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6A80236-A75A-9C89-7491-0B96E4311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857" y="3576112"/>
            <a:ext cx="5131088" cy="2283334"/>
          </a:xfrm>
          <a:prstGeom prst="rect">
            <a:avLst/>
          </a:prstGeom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8739721-4A5D-5855-3700-253841EF5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6058" y="3576112"/>
            <a:ext cx="5131087" cy="22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11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99557F-5A61-C7F8-C936-BE5C66C46091}"/>
              </a:ext>
            </a:extLst>
          </p:cNvPr>
          <p:cNvSpPr/>
          <p:nvPr/>
        </p:nvSpPr>
        <p:spPr>
          <a:xfrm>
            <a:off x="-13164155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00F507E1-8EBA-A858-95DB-EE266E1E6A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3848028" y="4248563"/>
                </a:moveTo>
                <a:lnTo>
                  <a:pt x="4147172" y="4248563"/>
                </a:lnTo>
                <a:lnTo>
                  <a:pt x="4147172" y="4364649"/>
                </a:lnTo>
                <a:lnTo>
                  <a:pt x="3848028" y="4364649"/>
                </a:lnTo>
                <a:close/>
                <a:moveTo>
                  <a:pt x="3500886" y="4248563"/>
                </a:moveTo>
                <a:lnTo>
                  <a:pt x="3794450" y="4248563"/>
                </a:lnTo>
                <a:lnTo>
                  <a:pt x="3794450" y="4364649"/>
                </a:lnTo>
                <a:lnTo>
                  <a:pt x="3500886" y="4364649"/>
                </a:lnTo>
                <a:close/>
                <a:moveTo>
                  <a:pt x="6260159" y="4208380"/>
                </a:moveTo>
                <a:lnTo>
                  <a:pt x="6456613" y="4208380"/>
                </a:lnTo>
                <a:lnTo>
                  <a:pt x="6456613" y="4323349"/>
                </a:lnTo>
                <a:lnTo>
                  <a:pt x="6260159" y="4323349"/>
                </a:lnTo>
                <a:close/>
                <a:moveTo>
                  <a:pt x="6027988" y="4208380"/>
                </a:moveTo>
                <a:lnTo>
                  <a:pt x="6206581" y="4208380"/>
                </a:lnTo>
                <a:lnTo>
                  <a:pt x="6206581" y="4323349"/>
                </a:lnTo>
                <a:lnTo>
                  <a:pt x="6027988" y="4323349"/>
                </a:lnTo>
                <a:close/>
                <a:moveTo>
                  <a:pt x="8644386" y="4144755"/>
                </a:moveTo>
                <a:cubicBezTo>
                  <a:pt x="8642898" y="4152197"/>
                  <a:pt x="8641037" y="4160382"/>
                  <a:pt x="8638804" y="4169312"/>
                </a:cubicBezTo>
                <a:cubicBezTo>
                  <a:pt x="8636572" y="4176754"/>
                  <a:pt x="8633224" y="4185683"/>
                  <a:pt x="8628759" y="4196101"/>
                </a:cubicBezTo>
                <a:cubicBezTo>
                  <a:pt x="8625038" y="4205775"/>
                  <a:pt x="8620573" y="4215077"/>
                  <a:pt x="8615364" y="4224006"/>
                </a:cubicBezTo>
                <a:cubicBezTo>
                  <a:pt x="8610900" y="4232936"/>
                  <a:pt x="8605690" y="4242610"/>
                  <a:pt x="8599738" y="4253028"/>
                </a:cubicBezTo>
                <a:lnTo>
                  <a:pt x="8607551" y="4261958"/>
                </a:lnTo>
                <a:cubicBezTo>
                  <a:pt x="8614992" y="4257493"/>
                  <a:pt x="8622062" y="4253028"/>
                  <a:pt x="8628759" y="4248563"/>
                </a:cubicBezTo>
                <a:cubicBezTo>
                  <a:pt x="8636200" y="4243354"/>
                  <a:pt x="8642154" y="4238517"/>
                  <a:pt x="8646618" y="4234052"/>
                </a:cubicBezTo>
                <a:cubicBezTo>
                  <a:pt x="8651827" y="4229588"/>
                  <a:pt x="8657036" y="4224751"/>
                  <a:pt x="8662245" y="4219542"/>
                </a:cubicBezTo>
                <a:cubicBezTo>
                  <a:pt x="8666710" y="4214333"/>
                  <a:pt x="8671175" y="4209124"/>
                  <a:pt x="8675640" y="4203915"/>
                </a:cubicBezTo>
                <a:cubicBezTo>
                  <a:pt x="8683825" y="4203171"/>
                  <a:pt x="8692383" y="4200938"/>
                  <a:pt x="8701312" y="4197217"/>
                </a:cubicBezTo>
                <a:cubicBezTo>
                  <a:pt x="8707266" y="4195729"/>
                  <a:pt x="8710242" y="4193125"/>
                  <a:pt x="8710242" y="4189404"/>
                </a:cubicBezTo>
                <a:cubicBezTo>
                  <a:pt x="8710242" y="4185683"/>
                  <a:pt x="8708754" y="4182707"/>
                  <a:pt x="8705778" y="4180474"/>
                </a:cubicBezTo>
                <a:cubicBezTo>
                  <a:pt x="8689406" y="4168568"/>
                  <a:pt x="8668942" y="4156662"/>
                  <a:pt x="8644386" y="4144755"/>
                </a:cubicBezTo>
                <a:close/>
                <a:moveTo>
                  <a:pt x="8443468" y="4144755"/>
                </a:moveTo>
                <a:lnTo>
                  <a:pt x="8428957" y="4159266"/>
                </a:lnTo>
                <a:cubicBezTo>
                  <a:pt x="8439375" y="4168940"/>
                  <a:pt x="8447188" y="4177870"/>
                  <a:pt x="8452398" y="4186055"/>
                </a:cubicBezTo>
                <a:cubicBezTo>
                  <a:pt x="8457606" y="4194985"/>
                  <a:pt x="8462816" y="4204287"/>
                  <a:pt x="8468024" y="4213961"/>
                </a:cubicBezTo>
                <a:cubicBezTo>
                  <a:pt x="8472489" y="4223634"/>
                  <a:pt x="8475838" y="4233308"/>
                  <a:pt x="8478070" y="4242982"/>
                </a:cubicBezTo>
                <a:cubicBezTo>
                  <a:pt x="8479558" y="4251168"/>
                  <a:pt x="8481791" y="4256377"/>
                  <a:pt x="8484768" y="4258609"/>
                </a:cubicBezTo>
                <a:cubicBezTo>
                  <a:pt x="8487000" y="4260841"/>
                  <a:pt x="8489604" y="4261958"/>
                  <a:pt x="8492581" y="4261958"/>
                </a:cubicBezTo>
                <a:cubicBezTo>
                  <a:pt x="8500766" y="4261958"/>
                  <a:pt x="8507464" y="4257865"/>
                  <a:pt x="8512673" y="4249679"/>
                </a:cubicBezTo>
                <a:cubicBezTo>
                  <a:pt x="8516394" y="4242238"/>
                  <a:pt x="8518254" y="4232936"/>
                  <a:pt x="8518254" y="4221774"/>
                </a:cubicBezTo>
                <a:cubicBezTo>
                  <a:pt x="8518254" y="4216565"/>
                  <a:pt x="8517138" y="4211728"/>
                  <a:pt x="8514905" y="4207263"/>
                </a:cubicBezTo>
                <a:cubicBezTo>
                  <a:pt x="8512673" y="4202054"/>
                  <a:pt x="8508208" y="4195729"/>
                  <a:pt x="8501510" y="4188288"/>
                </a:cubicBezTo>
                <a:cubicBezTo>
                  <a:pt x="8494814" y="4181590"/>
                  <a:pt x="8485884" y="4174893"/>
                  <a:pt x="8474722" y="4168196"/>
                </a:cubicBezTo>
                <a:cubicBezTo>
                  <a:pt x="8465048" y="4160755"/>
                  <a:pt x="8454630" y="4152941"/>
                  <a:pt x="8443468" y="4144755"/>
                </a:cubicBezTo>
                <a:close/>
                <a:moveTo>
                  <a:pt x="8590808" y="4126896"/>
                </a:moveTo>
                <a:lnTo>
                  <a:pt x="8714707" y="4126896"/>
                </a:lnTo>
                <a:lnTo>
                  <a:pt x="8714707" y="4274236"/>
                </a:lnTo>
                <a:lnTo>
                  <a:pt x="8590808" y="4274236"/>
                </a:lnTo>
                <a:close/>
                <a:moveTo>
                  <a:pt x="8412214" y="4126896"/>
                </a:moveTo>
                <a:lnTo>
                  <a:pt x="8537230" y="4126896"/>
                </a:lnTo>
                <a:lnTo>
                  <a:pt x="8537230" y="4274236"/>
                </a:lnTo>
                <a:lnTo>
                  <a:pt x="8412214" y="4274236"/>
                </a:lnTo>
                <a:close/>
                <a:moveTo>
                  <a:pt x="3848028" y="4114618"/>
                </a:moveTo>
                <a:lnTo>
                  <a:pt x="4147172" y="4114618"/>
                </a:lnTo>
                <a:lnTo>
                  <a:pt x="4147172" y="4217309"/>
                </a:lnTo>
                <a:lnTo>
                  <a:pt x="3848028" y="4217309"/>
                </a:lnTo>
                <a:close/>
                <a:moveTo>
                  <a:pt x="3500886" y="4114618"/>
                </a:moveTo>
                <a:lnTo>
                  <a:pt x="3794450" y="4114618"/>
                </a:lnTo>
                <a:lnTo>
                  <a:pt x="3794450" y="4217309"/>
                </a:lnTo>
                <a:lnTo>
                  <a:pt x="3500886" y="4217309"/>
                </a:lnTo>
                <a:close/>
                <a:moveTo>
                  <a:pt x="5852743" y="4110153"/>
                </a:moveTo>
                <a:cubicBezTo>
                  <a:pt x="5824465" y="4162987"/>
                  <a:pt x="5786142" y="4225123"/>
                  <a:pt x="5737773" y="4296560"/>
                </a:cubicBezTo>
                <a:cubicBezTo>
                  <a:pt x="5688660" y="4368742"/>
                  <a:pt x="5642523" y="4426785"/>
                  <a:pt x="5599363" y="4470689"/>
                </a:cubicBezTo>
                <a:cubicBezTo>
                  <a:pt x="5638058" y="4525011"/>
                  <a:pt x="5660011" y="4552172"/>
                  <a:pt x="5665219" y="4552172"/>
                </a:cubicBezTo>
                <a:cubicBezTo>
                  <a:pt x="5670429" y="4552172"/>
                  <a:pt x="5675265" y="4534313"/>
                  <a:pt x="5679730" y="4498594"/>
                </a:cubicBezTo>
                <a:cubicBezTo>
                  <a:pt x="5714705" y="4436831"/>
                  <a:pt x="5747819" y="4372835"/>
                  <a:pt x="5779073" y="4306606"/>
                </a:cubicBezTo>
                <a:cubicBezTo>
                  <a:pt x="5810327" y="4244098"/>
                  <a:pt x="5837860" y="4184195"/>
                  <a:pt x="5861672" y="4126896"/>
                </a:cubicBezTo>
                <a:close/>
                <a:moveTo>
                  <a:pt x="6260159" y="4069969"/>
                </a:moveTo>
                <a:lnTo>
                  <a:pt x="6456613" y="4069969"/>
                </a:lnTo>
                <a:lnTo>
                  <a:pt x="6456613" y="4176009"/>
                </a:lnTo>
                <a:lnTo>
                  <a:pt x="6260159" y="4176009"/>
                </a:lnTo>
                <a:close/>
                <a:moveTo>
                  <a:pt x="6027988" y="4069969"/>
                </a:moveTo>
                <a:lnTo>
                  <a:pt x="6206581" y="4069969"/>
                </a:lnTo>
                <a:lnTo>
                  <a:pt x="6206581" y="4176009"/>
                </a:lnTo>
                <a:lnTo>
                  <a:pt x="6027988" y="4176009"/>
                </a:lnTo>
                <a:close/>
                <a:moveTo>
                  <a:pt x="7456738" y="4037600"/>
                </a:moveTo>
                <a:lnTo>
                  <a:pt x="7669934" y="4037600"/>
                </a:lnTo>
                <a:lnTo>
                  <a:pt x="7669934" y="4172661"/>
                </a:lnTo>
                <a:lnTo>
                  <a:pt x="7456738" y="4172661"/>
                </a:lnTo>
                <a:close/>
                <a:moveTo>
                  <a:pt x="7192196" y="4037600"/>
                </a:moveTo>
                <a:lnTo>
                  <a:pt x="7403159" y="4037600"/>
                </a:lnTo>
                <a:lnTo>
                  <a:pt x="7403159" y="4172661"/>
                </a:lnTo>
                <a:lnTo>
                  <a:pt x="7192196" y="4172661"/>
                </a:lnTo>
                <a:close/>
                <a:moveTo>
                  <a:pt x="3442843" y="4033134"/>
                </a:moveTo>
                <a:cubicBezTo>
                  <a:pt x="3448796" y="4055459"/>
                  <a:pt x="3451773" y="4081131"/>
                  <a:pt x="3451773" y="4110153"/>
                </a:cubicBezTo>
                <a:lnTo>
                  <a:pt x="3451773" y="4225123"/>
                </a:lnTo>
                <a:cubicBezTo>
                  <a:pt x="3451773" y="4280933"/>
                  <a:pt x="3449540" y="4317396"/>
                  <a:pt x="3445076" y="4334511"/>
                </a:cubicBezTo>
                <a:cubicBezTo>
                  <a:pt x="3443588" y="4356091"/>
                  <a:pt x="3442843" y="4373207"/>
                  <a:pt x="3442843" y="4385857"/>
                </a:cubicBezTo>
                <a:cubicBezTo>
                  <a:pt x="3442843" y="4397019"/>
                  <a:pt x="3446564" y="4405577"/>
                  <a:pt x="3454006" y="4411530"/>
                </a:cubicBezTo>
                <a:cubicBezTo>
                  <a:pt x="3463679" y="4415251"/>
                  <a:pt x="3471493" y="4417111"/>
                  <a:pt x="3477446" y="4417111"/>
                </a:cubicBezTo>
                <a:cubicBezTo>
                  <a:pt x="3493073" y="4417111"/>
                  <a:pt x="3500886" y="4413018"/>
                  <a:pt x="3500886" y="4404833"/>
                </a:cubicBezTo>
                <a:lnTo>
                  <a:pt x="3500886" y="4395903"/>
                </a:lnTo>
                <a:lnTo>
                  <a:pt x="3794450" y="4395903"/>
                </a:lnTo>
                <a:lnTo>
                  <a:pt x="3794450" y="4503059"/>
                </a:lnTo>
                <a:cubicBezTo>
                  <a:pt x="3794450" y="4510501"/>
                  <a:pt x="3796310" y="4519058"/>
                  <a:pt x="3800031" y="4528732"/>
                </a:cubicBezTo>
                <a:cubicBezTo>
                  <a:pt x="3804496" y="4538406"/>
                  <a:pt x="3812309" y="4546963"/>
                  <a:pt x="3823471" y="4554405"/>
                </a:cubicBezTo>
                <a:cubicBezTo>
                  <a:pt x="3834633" y="4560358"/>
                  <a:pt x="3849888" y="4564451"/>
                  <a:pt x="3869236" y="4566683"/>
                </a:cubicBezTo>
                <a:cubicBezTo>
                  <a:pt x="3890816" y="4571148"/>
                  <a:pt x="3925790" y="4573380"/>
                  <a:pt x="3974160" y="4573380"/>
                </a:cubicBezTo>
                <a:lnTo>
                  <a:pt x="4142707" y="4573380"/>
                </a:lnTo>
                <a:cubicBezTo>
                  <a:pt x="4211912" y="4573380"/>
                  <a:pt x="4260282" y="4572264"/>
                  <a:pt x="4287815" y="4570032"/>
                </a:cubicBezTo>
                <a:cubicBezTo>
                  <a:pt x="4312371" y="4567055"/>
                  <a:pt x="4332091" y="4562590"/>
                  <a:pt x="4346974" y="4556637"/>
                </a:cubicBezTo>
                <a:cubicBezTo>
                  <a:pt x="4358136" y="4552172"/>
                  <a:pt x="4365578" y="4547708"/>
                  <a:pt x="4369298" y="4543243"/>
                </a:cubicBezTo>
                <a:cubicBezTo>
                  <a:pt x="4373019" y="4539522"/>
                  <a:pt x="4374879" y="4534685"/>
                  <a:pt x="4374879" y="4528732"/>
                </a:cubicBezTo>
                <a:cubicBezTo>
                  <a:pt x="4374879" y="4514593"/>
                  <a:pt x="4364462" y="4503803"/>
                  <a:pt x="4343625" y="4496362"/>
                </a:cubicBezTo>
                <a:cubicBezTo>
                  <a:pt x="4337672" y="4491897"/>
                  <a:pt x="4334696" y="4479247"/>
                  <a:pt x="4334696" y="4458411"/>
                </a:cubicBezTo>
                <a:cubicBezTo>
                  <a:pt x="4335440" y="4417483"/>
                  <a:pt x="4336928" y="4383253"/>
                  <a:pt x="4339161" y="4355719"/>
                </a:cubicBezTo>
                <a:lnTo>
                  <a:pt x="4316837" y="4346790"/>
                </a:lnTo>
                <a:cubicBezTo>
                  <a:pt x="4310139" y="4410042"/>
                  <a:pt x="4303070" y="4454318"/>
                  <a:pt x="4295628" y="4479619"/>
                </a:cubicBezTo>
                <a:cubicBezTo>
                  <a:pt x="4292652" y="4490037"/>
                  <a:pt x="4288560" y="4497850"/>
                  <a:pt x="4283350" y="4503059"/>
                </a:cubicBezTo>
                <a:cubicBezTo>
                  <a:pt x="4279629" y="4508268"/>
                  <a:pt x="4272560" y="4512361"/>
                  <a:pt x="4262142" y="4515338"/>
                </a:cubicBezTo>
                <a:cubicBezTo>
                  <a:pt x="4250236" y="4516826"/>
                  <a:pt x="4237957" y="4519058"/>
                  <a:pt x="4225307" y="4522035"/>
                </a:cubicBezTo>
                <a:cubicBezTo>
                  <a:pt x="4208936" y="4523523"/>
                  <a:pt x="4181403" y="4524267"/>
                  <a:pt x="4142707" y="4524267"/>
                </a:cubicBezTo>
                <a:lnTo>
                  <a:pt x="3974160" y="4524267"/>
                </a:lnTo>
                <a:cubicBezTo>
                  <a:pt x="3939185" y="4524267"/>
                  <a:pt x="3911652" y="4522779"/>
                  <a:pt x="3891560" y="4519802"/>
                </a:cubicBezTo>
                <a:cubicBezTo>
                  <a:pt x="3879654" y="4517570"/>
                  <a:pt x="3871096" y="4514965"/>
                  <a:pt x="3865887" y="4511989"/>
                </a:cubicBezTo>
                <a:cubicBezTo>
                  <a:pt x="3859190" y="4509012"/>
                  <a:pt x="3854725" y="4505292"/>
                  <a:pt x="3852493" y="4500827"/>
                </a:cubicBezTo>
                <a:cubicBezTo>
                  <a:pt x="3849516" y="4495618"/>
                  <a:pt x="3848028" y="4490409"/>
                  <a:pt x="3848028" y="4485200"/>
                </a:cubicBezTo>
                <a:lnTo>
                  <a:pt x="3848028" y="4395903"/>
                </a:lnTo>
                <a:lnTo>
                  <a:pt x="4147172" y="4395903"/>
                </a:lnTo>
                <a:lnTo>
                  <a:pt x="4147172" y="4426041"/>
                </a:lnTo>
                <a:cubicBezTo>
                  <a:pt x="4147172" y="4435714"/>
                  <a:pt x="4154986" y="4440551"/>
                  <a:pt x="4170613" y="4440551"/>
                </a:cubicBezTo>
                <a:cubicBezTo>
                  <a:pt x="4175822" y="4440551"/>
                  <a:pt x="4183635" y="4438319"/>
                  <a:pt x="4194053" y="4433854"/>
                </a:cubicBezTo>
                <a:cubicBezTo>
                  <a:pt x="4202239" y="4427157"/>
                  <a:pt x="4206331" y="4418971"/>
                  <a:pt x="4206331" y="4409297"/>
                </a:cubicBezTo>
                <a:cubicBezTo>
                  <a:pt x="4206331" y="4395903"/>
                  <a:pt x="4205587" y="4378416"/>
                  <a:pt x="4204099" y="4356836"/>
                </a:cubicBezTo>
                <a:cubicBezTo>
                  <a:pt x="4202611" y="4339720"/>
                  <a:pt x="4201867" y="4303630"/>
                  <a:pt x="4201867" y="4248563"/>
                </a:cubicBezTo>
                <a:lnTo>
                  <a:pt x="4201867" y="4131361"/>
                </a:lnTo>
                <a:cubicBezTo>
                  <a:pt x="4227912" y="4114990"/>
                  <a:pt x="4240935" y="4103084"/>
                  <a:pt x="4240935" y="4095642"/>
                </a:cubicBezTo>
                <a:cubicBezTo>
                  <a:pt x="4240935" y="4091177"/>
                  <a:pt x="4238329" y="4086340"/>
                  <a:pt x="4233121" y="4081131"/>
                </a:cubicBezTo>
                <a:cubicBezTo>
                  <a:pt x="4221214" y="4066249"/>
                  <a:pt x="4201495" y="4050250"/>
                  <a:pt x="4173962" y="4033134"/>
                </a:cubicBezTo>
                <a:lnTo>
                  <a:pt x="4138243" y="4082248"/>
                </a:lnTo>
                <a:lnTo>
                  <a:pt x="3508700" y="4082248"/>
                </a:lnTo>
                <a:close/>
                <a:moveTo>
                  <a:pt x="3925047" y="3943838"/>
                </a:moveTo>
                <a:lnTo>
                  <a:pt x="3920581" y="3967278"/>
                </a:lnTo>
                <a:cubicBezTo>
                  <a:pt x="3954068" y="3970255"/>
                  <a:pt x="3992763" y="3976208"/>
                  <a:pt x="4036668" y="3985138"/>
                </a:cubicBezTo>
                <a:cubicBezTo>
                  <a:pt x="4082060" y="3994811"/>
                  <a:pt x="4126337" y="4006718"/>
                  <a:pt x="4169497" y="4020856"/>
                </a:cubicBezTo>
                <a:cubicBezTo>
                  <a:pt x="4179915" y="4023833"/>
                  <a:pt x="4187356" y="4025321"/>
                  <a:pt x="4191821" y="4025321"/>
                </a:cubicBezTo>
                <a:cubicBezTo>
                  <a:pt x="4204471" y="4025321"/>
                  <a:pt x="4210796" y="4017508"/>
                  <a:pt x="4210796" y="4001881"/>
                </a:cubicBezTo>
                <a:cubicBezTo>
                  <a:pt x="4210796" y="3996672"/>
                  <a:pt x="4207820" y="3991835"/>
                  <a:pt x="4201867" y="3987370"/>
                </a:cubicBezTo>
                <a:cubicBezTo>
                  <a:pt x="4195170" y="3980673"/>
                  <a:pt x="4181031" y="3974348"/>
                  <a:pt x="4159451" y="3968394"/>
                </a:cubicBezTo>
                <a:cubicBezTo>
                  <a:pt x="4139359" y="3963185"/>
                  <a:pt x="4108849" y="3958348"/>
                  <a:pt x="4067922" y="3953884"/>
                </a:cubicBezTo>
                <a:cubicBezTo>
                  <a:pt x="4029226" y="3948675"/>
                  <a:pt x="3981601" y="3945326"/>
                  <a:pt x="3925047" y="3943838"/>
                </a:cubicBezTo>
                <a:close/>
                <a:moveTo>
                  <a:pt x="3737523" y="3922630"/>
                </a:moveTo>
                <a:cubicBezTo>
                  <a:pt x="3694363" y="3929327"/>
                  <a:pt x="3647482" y="3935280"/>
                  <a:pt x="3596881" y="3940489"/>
                </a:cubicBezTo>
                <a:cubicBezTo>
                  <a:pt x="3543302" y="3945698"/>
                  <a:pt x="3490468" y="3948303"/>
                  <a:pt x="3438379" y="3948303"/>
                </a:cubicBezTo>
                <a:cubicBezTo>
                  <a:pt x="3450285" y="3978068"/>
                  <a:pt x="3463679" y="4005601"/>
                  <a:pt x="3478562" y="4030902"/>
                </a:cubicBezTo>
                <a:cubicBezTo>
                  <a:pt x="3482283" y="4035367"/>
                  <a:pt x="3485259" y="4037600"/>
                  <a:pt x="3487492" y="4037600"/>
                </a:cubicBezTo>
                <a:cubicBezTo>
                  <a:pt x="3491956" y="4037600"/>
                  <a:pt x="3499026" y="4025693"/>
                  <a:pt x="3508700" y="4001881"/>
                </a:cubicBezTo>
                <a:cubicBezTo>
                  <a:pt x="3551116" y="3992951"/>
                  <a:pt x="3591671" y="3983277"/>
                  <a:pt x="3630367" y="3972859"/>
                </a:cubicBezTo>
                <a:cubicBezTo>
                  <a:pt x="3666830" y="3963185"/>
                  <a:pt x="3702548" y="3952023"/>
                  <a:pt x="3737523" y="3939373"/>
                </a:cubicBezTo>
                <a:close/>
                <a:moveTo>
                  <a:pt x="8532764" y="3918165"/>
                </a:moveTo>
                <a:cubicBezTo>
                  <a:pt x="8535741" y="3935280"/>
                  <a:pt x="8537230" y="3961697"/>
                  <a:pt x="8537230" y="3997416"/>
                </a:cubicBezTo>
                <a:lnTo>
                  <a:pt x="8537230" y="4001881"/>
                </a:lnTo>
                <a:lnTo>
                  <a:pt x="8464676" y="4001881"/>
                </a:lnTo>
                <a:cubicBezTo>
                  <a:pt x="8411098" y="4001881"/>
                  <a:pt x="8367938" y="3997416"/>
                  <a:pt x="8335196" y="3988486"/>
                </a:cubicBezTo>
                <a:lnTo>
                  <a:pt x="8358636" y="4037600"/>
                </a:lnTo>
                <a:cubicBezTo>
                  <a:pt x="8377239" y="4035367"/>
                  <a:pt x="8412586" y="4033879"/>
                  <a:pt x="8464676" y="4033134"/>
                </a:cubicBezTo>
                <a:lnTo>
                  <a:pt x="8537230" y="4033134"/>
                </a:lnTo>
                <a:lnTo>
                  <a:pt x="8537230" y="4095642"/>
                </a:lnTo>
                <a:lnTo>
                  <a:pt x="8424492" y="4095642"/>
                </a:lnTo>
                <a:lnTo>
                  <a:pt x="8358636" y="4061040"/>
                </a:lnTo>
                <a:lnTo>
                  <a:pt x="8358636" y="4323349"/>
                </a:lnTo>
                <a:cubicBezTo>
                  <a:pt x="8358636" y="4332279"/>
                  <a:pt x="8362729" y="4336744"/>
                  <a:pt x="8370914" y="4336744"/>
                </a:cubicBezTo>
                <a:cubicBezTo>
                  <a:pt x="8377612" y="4336744"/>
                  <a:pt x="8386913" y="4334883"/>
                  <a:pt x="8398820" y="4331163"/>
                </a:cubicBezTo>
                <a:cubicBezTo>
                  <a:pt x="8407749" y="4326698"/>
                  <a:pt x="8412214" y="4321489"/>
                  <a:pt x="8412214" y="4315536"/>
                </a:cubicBezTo>
                <a:lnTo>
                  <a:pt x="8412214" y="4306606"/>
                </a:lnTo>
                <a:lnTo>
                  <a:pt x="8497046" y="4306606"/>
                </a:lnTo>
                <a:cubicBezTo>
                  <a:pt x="8492581" y="4317024"/>
                  <a:pt x="8486628" y="4327442"/>
                  <a:pt x="8479186" y="4337860"/>
                </a:cubicBezTo>
                <a:cubicBezTo>
                  <a:pt x="8468024" y="4357208"/>
                  <a:pt x="8455374" y="4375439"/>
                  <a:pt x="8441236" y="4392554"/>
                </a:cubicBezTo>
                <a:cubicBezTo>
                  <a:pt x="8424864" y="4411902"/>
                  <a:pt x="8406633" y="4430133"/>
                  <a:pt x="8386541" y="4447249"/>
                </a:cubicBezTo>
                <a:cubicBezTo>
                  <a:pt x="8366449" y="4465108"/>
                  <a:pt x="8342265" y="4483712"/>
                  <a:pt x="8313988" y="4503059"/>
                </a:cubicBezTo>
                <a:lnTo>
                  <a:pt x="8326266" y="4519802"/>
                </a:lnTo>
                <a:cubicBezTo>
                  <a:pt x="8359008" y="4501943"/>
                  <a:pt x="8386913" y="4485200"/>
                  <a:pt x="8409982" y="4469573"/>
                </a:cubicBezTo>
                <a:cubicBezTo>
                  <a:pt x="8432306" y="4452458"/>
                  <a:pt x="8452026" y="4435342"/>
                  <a:pt x="8469140" y="4418227"/>
                </a:cubicBezTo>
                <a:cubicBezTo>
                  <a:pt x="8489976" y="4400368"/>
                  <a:pt x="8508208" y="4380648"/>
                  <a:pt x="8523835" y="4359068"/>
                </a:cubicBezTo>
                <a:cubicBezTo>
                  <a:pt x="8528300" y="4353859"/>
                  <a:pt x="8532764" y="4347534"/>
                  <a:pt x="8537230" y="4340092"/>
                </a:cubicBezTo>
                <a:lnTo>
                  <a:pt x="8537230" y="4458411"/>
                </a:lnTo>
                <a:cubicBezTo>
                  <a:pt x="8537230" y="4470317"/>
                  <a:pt x="8536486" y="4484456"/>
                  <a:pt x="8534997" y="4500827"/>
                </a:cubicBezTo>
                <a:cubicBezTo>
                  <a:pt x="8533509" y="4515710"/>
                  <a:pt x="8532764" y="4528360"/>
                  <a:pt x="8532764" y="4538778"/>
                </a:cubicBezTo>
                <a:cubicBezTo>
                  <a:pt x="8532764" y="4549940"/>
                  <a:pt x="8541322" y="4555521"/>
                  <a:pt x="8558438" y="4555521"/>
                </a:cubicBezTo>
                <a:cubicBezTo>
                  <a:pt x="8582994" y="4555521"/>
                  <a:pt x="8595272" y="4543615"/>
                  <a:pt x="8595272" y="4519802"/>
                </a:cubicBezTo>
                <a:cubicBezTo>
                  <a:pt x="8595272" y="4511617"/>
                  <a:pt x="8594528" y="4500827"/>
                  <a:pt x="8593040" y="4487432"/>
                </a:cubicBezTo>
                <a:cubicBezTo>
                  <a:pt x="8591552" y="4481479"/>
                  <a:pt x="8590808" y="4470317"/>
                  <a:pt x="8590808" y="4453946"/>
                </a:cubicBezTo>
                <a:lnTo>
                  <a:pt x="8590808" y="4354603"/>
                </a:lnTo>
                <a:cubicBezTo>
                  <a:pt x="8612388" y="4367998"/>
                  <a:pt x="8630619" y="4379904"/>
                  <a:pt x="8645502" y="4390322"/>
                </a:cubicBezTo>
                <a:cubicBezTo>
                  <a:pt x="8660384" y="4400740"/>
                  <a:pt x="8673407" y="4410042"/>
                  <a:pt x="8684570" y="4418227"/>
                </a:cubicBezTo>
                <a:cubicBezTo>
                  <a:pt x="8693499" y="4425669"/>
                  <a:pt x="8702801" y="4434970"/>
                  <a:pt x="8712474" y="4446132"/>
                </a:cubicBezTo>
                <a:cubicBezTo>
                  <a:pt x="8717684" y="4452830"/>
                  <a:pt x="8722892" y="4457667"/>
                  <a:pt x="8728102" y="4460643"/>
                </a:cubicBezTo>
                <a:cubicBezTo>
                  <a:pt x="8731822" y="4464364"/>
                  <a:pt x="8735171" y="4466224"/>
                  <a:pt x="8738148" y="4466224"/>
                </a:cubicBezTo>
                <a:cubicBezTo>
                  <a:pt x="8749310" y="4466224"/>
                  <a:pt x="8754890" y="4459155"/>
                  <a:pt x="8754890" y="4445016"/>
                </a:cubicBezTo>
                <a:cubicBezTo>
                  <a:pt x="8754890" y="4438319"/>
                  <a:pt x="8754146" y="4432738"/>
                  <a:pt x="8752658" y="4428273"/>
                </a:cubicBezTo>
                <a:cubicBezTo>
                  <a:pt x="8749682" y="4422320"/>
                  <a:pt x="8745961" y="4416367"/>
                  <a:pt x="8741496" y="4410414"/>
                </a:cubicBezTo>
                <a:cubicBezTo>
                  <a:pt x="8737031" y="4404461"/>
                  <a:pt x="8728474" y="4396647"/>
                  <a:pt x="8715823" y="4386973"/>
                </a:cubicBezTo>
                <a:cubicBezTo>
                  <a:pt x="8703917" y="4378044"/>
                  <a:pt x="8686058" y="4367998"/>
                  <a:pt x="8662245" y="4356836"/>
                </a:cubicBezTo>
                <a:cubicBezTo>
                  <a:pt x="8637688" y="4344929"/>
                  <a:pt x="8613876" y="4335255"/>
                  <a:pt x="8590808" y="4327814"/>
                </a:cubicBezTo>
                <a:lnTo>
                  <a:pt x="8590808" y="4306606"/>
                </a:lnTo>
                <a:lnTo>
                  <a:pt x="8714707" y="4306606"/>
                </a:lnTo>
                <a:lnTo>
                  <a:pt x="8714707" y="4327814"/>
                </a:lnTo>
                <a:cubicBezTo>
                  <a:pt x="8714707" y="4333767"/>
                  <a:pt x="8721032" y="4336744"/>
                  <a:pt x="8733682" y="4336744"/>
                </a:cubicBezTo>
                <a:cubicBezTo>
                  <a:pt x="8760472" y="4333023"/>
                  <a:pt x="8773866" y="4324465"/>
                  <a:pt x="8773866" y="4311071"/>
                </a:cubicBezTo>
                <a:cubicBezTo>
                  <a:pt x="8773866" y="4304374"/>
                  <a:pt x="8773122" y="4298048"/>
                  <a:pt x="8771634" y="4292095"/>
                </a:cubicBezTo>
                <a:cubicBezTo>
                  <a:pt x="8769402" y="4286142"/>
                  <a:pt x="8768285" y="4274608"/>
                  <a:pt x="8768285" y="4257493"/>
                </a:cubicBezTo>
                <a:lnTo>
                  <a:pt x="8768285" y="4140291"/>
                </a:lnTo>
                <a:cubicBezTo>
                  <a:pt x="8789121" y="4127640"/>
                  <a:pt x="8799539" y="4117594"/>
                  <a:pt x="8799539" y="4110153"/>
                </a:cubicBezTo>
                <a:cubicBezTo>
                  <a:pt x="8799539" y="4100479"/>
                  <a:pt x="8780564" y="4084108"/>
                  <a:pt x="8742612" y="4061040"/>
                </a:cubicBezTo>
                <a:lnTo>
                  <a:pt x="8710242" y="4095642"/>
                </a:lnTo>
                <a:lnTo>
                  <a:pt x="8590808" y="4095642"/>
                </a:lnTo>
                <a:lnTo>
                  <a:pt x="8590808" y="4033134"/>
                </a:lnTo>
                <a:lnTo>
                  <a:pt x="8787260" y="4033134"/>
                </a:lnTo>
                <a:cubicBezTo>
                  <a:pt x="8792470" y="4033134"/>
                  <a:pt x="8795074" y="4027553"/>
                  <a:pt x="8795074" y="4016392"/>
                </a:cubicBezTo>
                <a:cubicBezTo>
                  <a:pt x="8795074" y="4012671"/>
                  <a:pt x="8793214" y="4009322"/>
                  <a:pt x="8789493" y="4006345"/>
                </a:cubicBezTo>
                <a:cubicBezTo>
                  <a:pt x="8771634" y="3991463"/>
                  <a:pt x="8753030" y="3976952"/>
                  <a:pt x="8733682" y="3962813"/>
                </a:cubicBezTo>
                <a:lnTo>
                  <a:pt x="8693499" y="4001881"/>
                </a:lnTo>
                <a:lnTo>
                  <a:pt x="8590808" y="4001881"/>
                </a:lnTo>
                <a:lnTo>
                  <a:pt x="8590808" y="3971743"/>
                </a:lnTo>
                <a:cubicBezTo>
                  <a:pt x="8601226" y="3968767"/>
                  <a:pt x="8611272" y="3964302"/>
                  <a:pt x="8620946" y="3958348"/>
                </a:cubicBezTo>
                <a:cubicBezTo>
                  <a:pt x="8627642" y="3956116"/>
                  <a:pt x="8630991" y="3952767"/>
                  <a:pt x="8630991" y="3948303"/>
                </a:cubicBezTo>
                <a:cubicBezTo>
                  <a:pt x="8630991" y="3943094"/>
                  <a:pt x="8626526" y="3939001"/>
                  <a:pt x="8617596" y="3936024"/>
                </a:cubicBezTo>
                <a:cubicBezTo>
                  <a:pt x="8595272" y="3930071"/>
                  <a:pt x="8566995" y="3924118"/>
                  <a:pt x="8532764" y="3918165"/>
                </a:cubicBezTo>
                <a:close/>
                <a:moveTo>
                  <a:pt x="7456738" y="3882446"/>
                </a:moveTo>
                <a:lnTo>
                  <a:pt x="7669934" y="3882446"/>
                </a:lnTo>
                <a:lnTo>
                  <a:pt x="7669934" y="4006345"/>
                </a:lnTo>
                <a:lnTo>
                  <a:pt x="7456738" y="4006345"/>
                </a:lnTo>
                <a:close/>
                <a:moveTo>
                  <a:pt x="7192196" y="3882446"/>
                </a:moveTo>
                <a:lnTo>
                  <a:pt x="7403159" y="3882446"/>
                </a:lnTo>
                <a:lnTo>
                  <a:pt x="7403159" y="4006345"/>
                </a:lnTo>
                <a:lnTo>
                  <a:pt x="7192196" y="4006345"/>
                </a:lnTo>
                <a:close/>
                <a:moveTo>
                  <a:pt x="5611641" y="3850076"/>
                </a:moveTo>
                <a:lnTo>
                  <a:pt x="5599363" y="3869052"/>
                </a:lnTo>
                <a:cubicBezTo>
                  <a:pt x="5632849" y="3888399"/>
                  <a:pt x="5659266" y="3908119"/>
                  <a:pt x="5678614" y="3928211"/>
                </a:cubicBezTo>
                <a:cubicBezTo>
                  <a:pt x="5696473" y="3945326"/>
                  <a:pt x="5713588" y="3968022"/>
                  <a:pt x="5729959" y="3996299"/>
                </a:cubicBezTo>
                <a:cubicBezTo>
                  <a:pt x="5736657" y="4008950"/>
                  <a:pt x="5742610" y="4016763"/>
                  <a:pt x="5747819" y="4019740"/>
                </a:cubicBezTo>
                <a:cubicBezTo>
                  <a:pt x="5754516" y="4023461"/>
                  <a:pt x="5761213" y="4025321"/>
                  <a:pt x="5767911" y="4025321"/>
                </a:cubicBezTo>
                <a:cubicBezTo>
                  <a:pt x="5785770" y="4025321"/>
                  <a:pt x="5794700" y="4013043"/>
                  <a:pt x="5794700" y="3988486"/>
                </a:cubicBezTo>
                <a:cubicBezTo>
                  <a:pt x="5794700" y="3978068"/>
                  <a:pt x="5790607" y="3967278"/>
                  <a:pt x="5782421" y="3956116"/>
                </a:cubicBezTo>
                <a:cubicBezTo>
                  <a:pt x="5769771" y="3940489"/>
                  <a:pt x="5751168" y="3924490"/>
                  <a:pt x="5726611" y="3908119"/>
                </a:cubicBezTo>
                <a:cubicBezTo>
                  <a:pt x="5699078" y="3888771"/>
                  <a:pt x="5660754" y="3869424"/>
                  <a:pt x="5611641" y="3850076"/>
                </a:cubicBezTo>
                <a:close/>
                <a:moveTo>
                  <a:pt x="6974534" y="3833333"/>
                </a:moveTo>
                <a:lnTo>
                  <a:pt x="6934351" y="3869052"/>
                </a:lnTo>
                <a:lnTo>
                  <a:pt x="6880773" y="3869052"/>
                </a:lnTo>
                <a:cubicBezTo>
                  <a:pt x="6825706" y="3869052"/>
                  <a:pt x="6783662" y="3865703"/>
                  <a:pt x="6754641" y="3859006"/>
                </a:cubicBezTo>
                <a:lnTo>
                  <a:pt x="6773616" y="3903654"/>
                </a:lnTo>
                <a:cubicBezTo>
                  <a:pt x="6785523" y="3900678"/>
                  <a:pt x="6821241" y="3899189"/>
                  <a:pt x="6880773" y="3899189"/>
                </a:cubicBezTo>
                <a:lnTo>
                  <a:pt x="6934351" y="3899189"/>
                </a:lnTo>
                <a:cubicBezTo>
                  <a:pt x="6912027" y="3961697"/>
                  <a:pt x="6882633" y="4030158"/>
                  <a:pt x="6846170" y="4104572"/>
                </a:cubicBezTo>
                <a:cubicBezTo>
                  <a:pt x="6842449" y="4112013"/>
                  <a:pt x="6838357" y="4119083"/>
                  <a:pt x="6833892" y="4125780"/>
                </a:cubicBezTo>
                <a:cubicBezTo>
                  <a:pt x="6832404" y="4130245"/>
                  <a:pt x="6831659" y="4133593"/>
                  <a:pt x="6831659" y="4135826"/>
                </a:cubicBezTo>
                <a:cubicBezTo>
                  <a:pt x="6831659" y="4144755"/>
                  <a:pt x="6840217" y="4149220"/>
                  <a:pt x="6857332" y="4149220"/>
                </a:cubicBezTo>
                <a:cubicBezTo>
                  <a:pt x="6870727" y="4149220"/>
                  <a:pt x="6881145" y="4144755"/>
                  <a:pt x="6888586" y="4135826"/>
                </a:cubicBezTo>
                <a:lnTo>
                  <a:pt x="6995742" y="4135826"/>
                </a:lnTo>
                <a:cubicBezTo>
                  <a:pt x="6994998" y="4161127"/>
                  <a:pt x="6990905" y="4188288"/>
                  <a:pt x="6983464" y="4217309"/>
                </a:cubicBezTo>
                <a:cubicBezTo>
                  <a:pt x="6976023" y="4248563"/>
                  <a:pt x="6967837" y="4274608"/>
                  <a:pt x="6958907" y="4295444"/>
                </a:cubicBezTo>
                <a:cubicBezTo>
                  <a:pt x="6950722" y="4317024"/>
                  <a:pt x="6941048" y="4337116"/>
                  <a:pt x="6929886" y="4355719"/>
                </a:cubicBezTo>
                <a:cubicBezTo>
                  <a:pt x="6918724" y="4373579"/>
                  <a:pt x="6904957" y="4391438"/>
                  <a:pt x="6888586" y="4409297"/>
                </a:cubicBezTo>
                <a:lnTo>
                  <a:pt x="6885238" y="4409297"/>
                </a:lnTo>
                <a:cubicBezTo>
                  <a:pt x="6865890" y="4431622"/>
                  <a:pt x="6844310" y="4452086"/>
                  <a:pt x="6820497" y="4470689"/>
                </a:cubicBezTo>
                <a:cubicBezTo>
                  <a:pt x="6798917" y="4490037"/>
                  <a:pt x="6776965" y="4504920"/>
                  <a:pt x="6754641" y="4515338"/>
                </a:cubicBezTo>
                <a:cubicBezTo>
                  <a:pt x="6789615" y="4563707"/>
                  <a:pt x="6812312" y="4587891"/>
                  <a:pt x="6822730" y="4587891"/>
                </a:cubicBezTo>
                <a:cubicBezTo>
                  <a:pt x="6828683" y="4587891"/>
                  <a:pt x="6831659" y="4573008"/>
                  <a:pt x="6831659" y="4543243"/>
                </a:cubicBezTo>
                <a:cubicBezTo>
                  <a:pt x="6859193" y="4509756"/>
                  <a:pt x="6885610" y="4472177"/>
                  <a:pt x="6910910" y="4430505"/>
                </a:cubicBezTo>
                <a:cubicBezTo>
                  <a:pt x="6928770" y="4450597"/>
                  <a:pt x="6957047" y="4469201"/>
                  <a:pt x="6995742" y="4486316"/>
                </a:cubicBezTo>
                <a:cubicBezTo>
                  <a:pt x="7030717" y="4503431"/>
                  <a:pt x="7070901" y="4516454"/>
                  <a:pt x="7116293" y="4525383"/>
                </a:cubicBezTo>
                <a:cubicBezTo>
                  <a:pt x="7157221" y="4535801"/>
                  <a:pt x="7202986" y="4543615"/>
                  <a:pt x="7253587" y="4548824"/>
                </a:cubicBezTo>
                <a:cubicBezTo>
                  <a:pt x="7309398" y="4553289"/>
                  <a:pt x="7384928" y="4555521"/>
                  <a:pt x="7480178" y="4555521"/>
                </a:cubicBezTo>
                <a:cubicBezTo>
                  <a:pt x="7579893" y="4555521"/>
                  <a:pt x="7668446" y="4554405"/>
                  <a:pt x="7745836" y="4552172"/>
                </a:cubicBezTo>
                <a:cubicBezTo>
                  <a:pt x="7754766" y="4520174"/>
                  <a:pt x="7772625" y="4502315"/>
                  <a:pt x="7799414" y="4498594"/>
                </a:cubicBezTo>
                <a:lnTo>
                  <a:pt x="7799414" y="4479619"/>
                </a:lnTo>
                <a:cubicBezTo>
                  <a:pt x="7663237" y="4492269"/>
                  <a:pt x="7537477" y="4498594"/>
                  <a:pt x="7422135" y="4498594"/>
                </a:cubicBezTo>
                <a:cubicBezTo>
                  <a:pt x="7311258" y="4498594"/>
                  <a:pt x="7230519" y="4495990"/>
                  <a:pt x="7179917" y="4490781"/>
                </a:cubicBezTo>
                <a:cubicBezTo>
                  <a:pt x="7132292" y="4484828"/>
                  <a:pt x="7090248" y="4477014"/>
                  <a:pt x="7053785" y="4467340"/>
                </a:cubicBezTo>
                <a:cubicBezTo>
                  <a:pt x="7016578" y="4459155"/>
                  <a:pt x="6983092" y="4446132"/>
                  <a:pt x="6953326" y="4428273"/>
                </a:cubicBezTo>
                <a:cubicBezTo>
                  <a:pt x="6942908" y="4421576"/>
                  <a:pt x="6937699" y="4415251"/>
                  <a:pt x="6937699" y="4409297"/>
                </a:cubicBezTo>
                <a:lnTo>
                  <a:pt x="6920956" y="4409297"/>
                </a:lnTo>
                <a:cubicBezTo>
                  <a:pt x="6936583" y="4394415"/>
                  <a:pt x="6950350" y="4379160"/>
                  <a:pt x="6962256" y="4363533"/>
                </a:cubicBezTo>
                <a:cubicBezTo>
                  <a:pt x="6975651" y="4345673"/>
                  <a:pt x="6987929" y="4324838"/>
                  <a:pt x="6999091" y="4301025"/>
                </a:cubicBezTo>
                <a:cubicBezTo>
                  <a:pt x="7010253" y="4277957"/>
                  <a:pt x="7019555" y="4254888"/>
                  <a:pt x="7026996" y="4231820"/>
                </a:cubicBezTo>
                <a:cubicBezTo>
                  <a:pt x="7035182" y="4204287"/>
                  <a:pt x="7041135" y="4175265"/>
                  <a:pt x="7044856" y="4144755"/>
                </a:cubicBezTo>
                <a:cubicBezTo>
                  <a:pt x="7053785" y="4141779"/>
                  <a:pt x="7061599" y="4137686"/>
                  <a:pt x="7068296" y="4132477"/>
                </a:cubicBezTo>
                <a:cubicBezTo>
                  <a:pt x="7074993" y="4128012"/>
                  <a:pt x="7079086" y="4123547"/>
                  <a:pt x="7080574" y="4119083"/>
                </a:cubicBezTo>
                <a:cubicBezTo>
                  <a:pt x="7080574" y="4115362"/>
                  <a:pt x="7078342" y="4111269"/>
                  <a:pt x="7073877" y="4106804"/>
                </a:cubicBezTo>
                <a:cubicBezTo>
                  <a:pt x="7059739" y="4092666"/>
                  <a:pt x="7042995" y="4078899"/>
                  <a:pt x="7023648" y="4065505"/>
                </a:cubicBezTo>
                <a:lnTo>
                  <a:pt x="6991278" y="4105688"/>
                </a:lnTo>
                <a:lnTo>
                  <a:pt x="6903097" y="4105688"/>
                </a:lnTo>
                <a:cubicBezTo>
                  <a:pt x="6932863" y="4044669"/>
                  <a:pt x="6958163" y="3985138"/>
                  <a:pt x="6978999" y="3927094"/>
                </a:cubicBezTo>
                <a:cubicBezTo>
                  <a:pt x="6990161" y="3924862"/>
                  <a:pt x="7001696" y="3921141"/>
                  <a:pt x="7013602" y="3915932"/>
                </a:cubicBezTo>
                <a:cubicBezTo>
                  <a:pt x="7025508" y="3910723"/>
                  <a:pt x="7031461" y="3903654"/>
                  <a:pt x="7031461" y="3894724"/>
                </a:cubicBezTo>
                <a:cubicBezTo>
                  <a:pt x="7031461" y="3891004"/>
                  <a:pt x="7029601" y="3886911"/>
                  <a:pt x="7025880" y="3882446"/>
                </a:cubicBezTo>
                <a:cubicBezTo>
                  <a:pt x="7011741" y="3866819"/>
                  <a:pt x="6994626" y="3850448"/>
                  <a:pt x="6974534" y="3833333"/>
                </a:cubicBezTo>
                <a:close/>
                <a:moveTo>
                  <a:pt x="6142958" y="3819938"/>
                </a:moveTo>
                <a:lnTo>
                  <a:pt x="6330481" y="3819938"/>
                </a:lnTo>
                <a:lnTo>
                  <a:pt x="6330481" y="3913700"/>
                </a:lnTo>
                <a:lnTo>
                  <a:pt x="6142958" y="3913700"/>
                </a:lnTo>
                <a:close/>
                <a:moveTo>
                  <a:pt x="3481911" y="3800963"/>
                </a:moveTo>
                <a:lnTo>
                  <a:pt x="3477446" y="3824403"/>
                </a:lnTo>
                <a:cubicBezTo>
                  <a:pt x="3502747" y="3828124"/>
                  <a:pt x="3531396" y="3835937"/>
                  <a:pt x="3563394" y="3847844"/>
                </a:cubicBezTo>
                <a:cubicBezTo>
                  <a:pt x="3596881" y="3861238"/>
                  <a:pt x="3629623" y="3876493"/>
                  <a:pt x="3661621" y="3893608"/>
                </a:cubicBezTo>
                <a:cubicBezTo>
                  <a:pt x="3669062" y="3897329"/>
                  <a:pt x="3675015" y="3899189"/>
                  <a:pt x="3679480" y="3899189"/>
                </a:cubicBezTo>
                <a:cubicBezTo>
                  <a:pt x="3691386" y="3899189"/>
                  <a:pt x="3697339" y="3892120"/>
                  <a:pt x="3697339" y="3877981"/>
                </a:cubicBezTo>
                <a:cubicBezTo>
                  <a:pt x="3697339" y="3870540"/>
                  <a:pt x="3695107" y="3863843"/>
                  <a:pt x="3690642" y="3857889"/>
                </a:cubicBezTo>
                <a:cubicBezTo>
                  <a:pt x="3686177" y="3848960"/>
                  <a:pt x="3675387" y="3840774"/>
                  <a:pt x="3658272" y="3833333"/>
                </a:cubicBezTo>
                <a:cubicBezTo>
                  <a:pt x="3644133" y="3825891"/>
                  <a:pt x="3621437" y="3819194"/>
                  <a:pt x="3590183" y="3813241"/>
                </a:cubicBezTo>
                <a:cubicBezTo>
                  <a:pt x="3561162" y="3807288"/>
                  <a:pt x="3525071" y="3803195"/>
                  <a:pt x="3481911" y="3800963"/>
                </a:cubicBezTo>
                <a:close/>
                <a:moveTo>
                  <a:pt x="4089130" y="3779755"/>
                </a:moveTo>
                <a:cubicBezTo>
                  <a:pt x="4077967" y="3799102"/>
                  <a:pt x="4059736" y="3816218"/>
                  <a:pt x="4034435" y="3831100"/>
                </a:cubicBezTo>
                <a:cubicBezTo>
                  <a:pt x="3997972" y="3854169"/>
                  <a:pt x="3958533" y="3871284"/>
                  <a:pt x="3916117" y="3882446"/>
                </a:cubicBezTo>
                <a:lnTo>
                  <a:pt x="3925047" y="3899189"/>
                </a:lnTo>
                <a:cubicBezTo>
                  <a:pt x="3957789" y="3896213"/>
                  <a:pt x="3987926" y="3890260"/>
                  <a:pt x="4015460" y="3881330"/>
                </a:cubicBezTo>
                <a:cubicBezTo>
                  <a:pt x="4053411" y="3871656"/>
                  <a:pt x="4088757" y="3858261"/>
                  <a:pt x="4121500" y="3841146"/>
                </a:cubicBezTo>
                <a:cubicBezTo>
                  <a:pt x="4132662" y="3841146"/>
                  <a:pt x="4141219" y="3842635"/>
                  <a:pt x="4147172" y="3845611"/>
                </a:cubicBezTo>
                <a:cubicBezTo>
                  <a:pt x="4156102" y="3848588"/>
                  <a:pt x="4162427" y="3850076"/>
                  <a:pt x="4166148" y="3850076"/>
                </a:cubicBezTo>
                <a:cubicBezTo>
                  <a:pt x="4174334" y="3849332"/>
                  <a:pt x="4178426" y="3845239"/>
                  <a:pt x="4178426" y="3837798"/>
                </a:cubicBezTo>
                <a:cubicBezTo>
                  <a:pt x="4178426" y="3833333"/>
                  <a:pt x="4175822" y="3829612"/>
                  <a:pt x="4170613" y="3826636"/>
                </a:cubicBezTo>
                <a:cubicBezTo>
                  <a:pt x="4150521" y="3811753"/>
                  <a:pt x="4123360" y="3796126"/>
                  <a:pt x="4089130" y="3779755"/>
                </a:cubicBezTo>
                <a:close/>
                <a:moveTo>
                  <a:pt x="8680104" y="3765244"/>
                </a:moveTo>
                <a:lnTo>
                  <a:pt x="8857582" y="3765244"/>
                </a:lnTo>
                <a:lnTo>
                  <a:pt x="8857582" y="3854541"/>
                </a:lnTo>
                <a:lnTo>
                  <a:pt x="8680104" y="3854541"/>
                </a:lnTo>
                <a:close/>
                <a:moveTo>
                  <a:pt x="8286082" y="3765244"/>
                </a:moveTo>
                <a:lnTo>
                  <a:pt x="8447932" y="3765244"/>
                </a:lnTo>
                <a:lnTo>
                  <a:pt x="8447932" y="3854541"/>
                </a:lnTo>
                <a:lnTo>
                  <a:pt x="8286082" y="3854541"/>
                </a:lnTo>
                <a:close/>
                <a:moveTo>
                  <a:pt x="6142958" y="3694923"/>
                </a:moveTo>
                <a:lnTo>
                  <a:pt x="6330481" y="3694923"/>
                </a:lnTo>
                <a:lnTo>
                  <a:pt x="6330481" y="3788684"/>
                </a:lnTo>
                <a:lnTo>
                  <a:pt x="6142958" y="3788684"/>
                </a:lnTo>
                <a:close/>
                <a:moveTo>
                  <a:pt x="8680104" y="3641344"/>
                </a:moveTo>
                <a:lnTo>
                  <a:pt x="8857582" y="3641344"/>
                </a:lnTo>
                <a:lnTo>
                  <a:pt x="8857582" y="3735106"/>
                </a:lnTo>
                <a:lnTo>
                  <a:pt x="8680104" y="3735106"/>
                </a:lnTo>
                <a:close/>
                <a:moveTo>
                  <a:pt x="8286082" y="3641344"/>
                </a:moveTo>
                <a:lnTo>
                  <a:pt x="8447932" y="3641344"/>
                </a:lnTo>
                <a:lnTo>
                  <a:pt x="8447932" y="3735106"/>
                </a:lnTo>
                <a:lnTo>
                  <a:pt x="8286082" y="3735106"/>
                </a:lnTo>
                <a:close/>
                <a:moveTo>
                  <a:pt x="5693125" y="3577721"/>
                </a:moveTo>
                <a:lnTo>
                  <a:pt x="5679730" y="3596696"/>
                </a:lnTo>
                <a:cubicBezTo>
                  <a:pt x="5710984" y="3616044"/>
                  <a:pt x="5735913" y="3635391"/>
                  <a:pt x="5754516" y="3654739"/>
                </a:cubicBezTo>
                <a:cubicBezTo>
                  <a:pt x="5771631" y="3672598"/>
                  <a:pt x="5787630" y="3695667"/>
                  <a:pt x="5802513" y="3723944"/>
                </a:cubicBezTo>
                <a:cubicBezTo>
                  <a:pt x="5809210" y="3736594"/>
                  <a:pt x="5815536" y="3744408"/>
                  <a:pt x="5821489" y="3747385"/>
                </a:cubicBezTo>
                <a:cubicBezTo>
                  <a:pt x="5827442" y="3750361"/>
                  <a:pt x="5833767" y="3751849"/>
                  <a:pt x="5840464" y="3751849"/>
                </a:cubicBezTo>
                <a:cubicBezTo>
                  <a:pt x="5858324" y="3751849"/>
                  <a:pt x="5867253" y="3739943"/>
                  <a:pt x="5867253" y="3716131"/>
                </a:cubicBezTo>
                <a:cubicBezTo>
                  <a:pt x="5867253" y="3704969"/>
                  <a:pt x="5862789" y="3694178"/>
                  <a:pt x="5853859" y="3683761"/>
                </a:cubicBezTo>
                <a:cubicBezTo>
                  <a:pt x="5842697" y="3668134"/>
                  <a:pt x="5825209" y="3652507"/>
                  <a:pt x="5801397" y="3636880"/>
                </a:cubicBezTo>
                <a:cubicBezTo>
                  <a:pt x="5774608" y="3616788"/>
                  <a:pt x="5738517" y="3597068"/>
                  <a:pt x="5693125" y="3577721"/>
                </a:cubicBezTo>
                <a:close/>
                <a:moveTo>
                  <a:pt x="5304683" y="3577721"/>
                </a:moveTo>
                <a:lnTo>
                  <a:pt x="5260035" y="3617904"/>
                </a:lnTo>
                <a:lnTo>
                  <a:pt x="4700813" y="3617904"/>
                </a:lnTo>
                <a:cubicBezTo>
                  <a:pt x="4646491" y="3617904"/>
                  <a:pt x="4604819" y="3614928"/>
                  <a:pt x="4575797" y="3608974"/>
                </a:cubicBezTo>
                <a:lnTo>
                  <a:pt x="4594773" y="3653623"/>
                </a:lnTo>
                <a:cubicBezTo>
                  <a:pt x="4606679" y="3651390"/>
                  <a:pt x="4642026" y="3650274"/>
                  <a:pt x="4700813" y="3650274"/>
                </a:cubicBezTo>
                <a:lnTo>
                  <a:pt x="5255570" y="3650274"/>
                </a:lnTo>
                <a:cubicBezTo>
                  <a:pt x="5207945" y="3691202"/>
                  <a:pt x="5163296" y="3726549"/>
                  <a:pt x="5121624" y="3756314"/>
                </a:cubicBezTo>
                <a:cubicBezTo>
                  <a:pt x="5084417" y="3780127"/>
                  <a:pt x="5041629" y="3805428"/>
                  <a:pt x="4993261" y="3832217"/>
                </a:cubicBezTo>
                <a:cubicBezTo>
                  <a:pt x="4974657" y="3825519"/>
                  <a:pt x="4953449" y="3818078"/>
                  <a:pt x="4929636" y="3809892"/>
                </a:cubicBezTo>
                <a:cubicBezTo>
                  <a:pt x="4934845" y="3850820"/>
                  <a:pt x="4937450" y="3891376"/>
                  <a:pt x="4937450" y="3931559"/>
                </a:cubicBezTo>
                <a:lnTo>
                  <a:pt x="4937450" y="4029786"/>
                </a:lnTo>
                <a:lnTo>
                  <a:pt x="4566868" y="4029786"/>
                </a:lnTo>
                <a:cubicBezTo>
                  <a:pt x="4513289" y="4029786"/>
                  <a:pt x="4470501" y="4025321"/>
                  <a:pt x="4438503" y="4016392"/>
                </a:cubicBezTo>
                <a:lnTo>
                  <a:pt x="4459712" y="4065505"/>
                </a:lnTo>
                <a:cubicBezTo>
                  <a:pt x="4479060" y="4063272"/>
                  <a:pt x="4514778" y="4061784"/>
                  <a:pt x="4566868" y="4061040"/>
                </a:cubicBezTo>
                <a:lnTo>
                  <a:pt x="4937450" y="4061040"/>
                </a:lnTo>
                <a:lnTo>
                  <a:pt x="4937450" y="4461759"/>
                </a:lnTo>
                <a:cubicBezTo>
                  <a:pt x="4937450" y="4479619"/>
                  <a:pt x="4933357" y="4490781"/>
                  <a:pt x="4925171" y="4495246"/>
                </a:cubicBezTo>
                <a:cubicBezTo>
                  <a:pt x="4917730" y="4500455"/>
                  <a:pt x="4901360" y="4503059"/>
                  <a:pt x="4876058" y="4503059"/>
                </a:cubicBezTo>
                <a:cubicBezTo>
                  <a:pt x="4829921" y="4503059"/>
                  <a:pt x="4779320" y="4497106"/>
                  <a:pt x="4724253" y="4485200"/>
                </a:cubicBezTo>
                <a:lnTo>
                  <a:pt x="4724253" y="4510873"/>
                </a:lnTo>
                <a:cubicBezTo>
                  <a:pt x="4759228" y="4513105"/>
                  <a:pt x="4790482" y="4517942"/>
                  <a:pt x="4818015" y="4525383"/>
                </a:cubicBezTo>
                <a:cubicBezTo>
                  <a:pt x="4842572" y="4532825"/>
                  <a:pt x="4860060" y="4541382"/>
                  <a:pt x="4870477" y="4551056"/>
                </a:cubicBezTo>
                <a:cubicBezTo>
                  <a:pt x="4877174" y="4555521"/>
                  <a:pt x="4881639" y="4562590"/>
                  <a:pt x="4883871" y="4572264"/>
                </a:cubicBezTo>
                <a:lnTo>
                  <a:pt x="4884988" y="4587891"/>
                </a:lnTo>
                <a:cubicBezTo>
                  <a:pt x="4896894" y="4587891"/>
                  <a:pt x="4911405" y="4583798"/>
                  <a:pt x="4928520" y="4575613"/>
                </a:cubicBezTo>
                <a:cubicBezTo>
                  <a:pt x="4947123" y="4568172"/>
                  <a:pt x="4962006" y="4558498"/>
                  <a:pt x="4973168" y="4546591"/>
                </a:cubicBezTo>
                <a:cubicBezTo>
                  <a:pt x="4985075" y="4533197"/>
                  <a:pt x="4991028" y="4514221"/>
                  <a:pt x="4991028" y="4489665"/>
                </a:cubicBezTo>
                <a:lnTo>
                  <a:pt x="4991028" y="4061040"/>
                </a:lnTo>
                <a:lnTo>
                  <a:pt x="5501136" y="4061040"/>
                </a:lnTo>
                <a:cubicBezTo>
                  <a:pt x="5512298" y="4061040"/>
                  <a:pt x="5517879" y="4054714"/>
                  <a:pt x="5517879" y="4042064"/>
                </a:cubicBezTo>
                <a:cubicBezTo>
                  <a:pt x="5517879" y="4036855"/>
                  <a:pt x="5514531" y="4032018"/>
                  <a:pt x="5507833" y="4027553"/>
                </a:cubicBezTo>
                <a:cubicBezTo>
                  <a:pt x="5480300" y="4004485"/>
                  <a:pt x="5450907" y="3981045"/>
                  <a:pt x="5419653" y="3957232"/>
                </a:cubicBezTo>
                <a:lnTo>
                  <a:pt x="5358261" y="4029786"/>
                </a:lnTo>
                <a:lnTo>
                  <a:pt x="4991028" y="4029786"/>
                </a:lnTo>
                <a:lnTo>
                  <a:pt x="4991028" y="3890260"/>
                </a:lnTo>
                <a:cubicBezTo>
                  <a:pt x="5002190" y="3886539"/>
                  <a:pt x="5014096" y="3882446"/>
                  <a:pt x="5026746" y="3877981"/>
                </a:cubicBezTo>
                <a:cubicBezTo>
                  <a:pt x="5035676" y="3874261"/>
                  <a:pt x="5040141" y="3869424"/>
                  <a:pt x="5040141" y="3863470"/>
                </a:cubicBezTo>
                <a:cubicBezTo>
                  <a:pt x="5040141" y="3858261"/>
                  <a:pt x="5036792" y="3853425"/>
                  <a:pt x="5030095" y="3848960"/>
                </a:cubicBezTo>
                <a:cubicBezTo>
                  <a:pt x="5025630" y="3846727"/>
                  <a:pt x="5020049" y="3844123"/>
                  <a:pt x="5013352" y="3841146"/>
                </a:cubicBezTo>
                <a:cubicBezTo>
                  <a:pt x="5051303" y="3825519"/>
                  <a:pt x="5091860" y="3804683"/>
                  <a:pt x="5135019" y="3778638"/>
                </a:cubicBezTo>
                <a:cubicBezTo>
                  <a:pt x="5196038" y="3746640"/>
                  <a:pt x="5255570" y="3710922"/>
                  <a:pt x="5313613" y="3671482"/>
                </a:cubicBezTo>
                <a:cubicBezTo>
                  <a:pt x="5318078" y="3671482"/>
                  <a:pt x="5332216" y="3670738"/>
                  <a:pt x="5356029" y="3669250"/>
                </a:cubicBezTo>
                <a:cubicBezTo>
                  <a:pt x="5368679" y="3666273"/>
                  <a:pt x="5375004" y="3662553"/>
                  <a:pt x="5375004" y="3658088"/>
                </a:cubicBezTo>
                <a:cubicBezTo>
                  <a:pt x="5375004" y="3653623"/>
                  <a:pt x="5373516" y="3649530"/>
                  <a:pt x="5370539" y="3645809"/>
                </a:cubicBezTo>
                <a:cubicBezTo>
                  <a:pt x="5352680" y="3623485"/>
                  <a:pt x="5330728" y="3600789"/>
                  <a:pt x="5304683" y="3577721"/>
                </a:cubicBezTo>
                <a:close/>
                <a:moveTo>
                  <a:pt x="7635331" y="3568791"/>
                </a:moveTo>
                <a:lnTo>
                  <a:pt x="7590683" y="3608974"/>
                </a:lnTo>
                <a:lnTo>
                  <a:pt x="7260284" y="3608974"/>
                </a:lnTo>
                <a:cubicBezTo>
                  <a:pt x="7205218" y="3608974"/>
                  <a:pt x="7163174" y="3606370"/>
                  <a:pt x="7134153" y="3601161"/>
                </a:cubicBezTo>
                <a:lnTo>
                  <a:pt x="7153128" y="3645809"/>
                </a:lnTo>
                <a:cubicBezTo>
                  <a:pt x="7165034" y="3642833"/>
                  <a:pt x="7200753" y="3641344"/>
                  <a:pt x="7260284" y="3641344"/>
                </a:cubicBezTo>
                <a:lnTo>
                  <a:pt x="7586218" y="3641344"/>
                </a:lnTo>
                <a:cubicBezTo>
                  <a:pt x="7555708" y="3669622"/>
                  <a:pt x="7527059" y="3693434"/>
                  <a:pt x="7500270" y="3712782"/>
                </a:cubicBezTo>
                <a:cubicBezTo>
                  <a:pt x="7476457" y="3729153"/>
                  <a:pt x="7448924" y="3746640"/>
                  <a:pt x="7417670" y="3765244"/>
                </a:cubicBezTo>
                <a:cubicBezTo>
                  <a:pt x="7404276" y="3757803"/>
                  <a:pt x="7384928" y="3748501"/>
                  <a:pt x="7359627" y="3737339"/>
                </a:cubicBezTo>
                <a:cubicBezTo>
                  <a:pt x="7330606" y="3722456"/>
                  <a:pt x="7297491" y="3708317"/>
                  <a:pt x="7260284" y="3694923"/>
                </a:cubicBezTo>
                <a:lnTo>
                  <a:pt x="7246890" y="3707201"/>
                </a:lnTo>
                <a:cubicBezTo>
                  <a:pt x="7287818" y="3728781"/>
                  <a:pt x="7320188" y="3748129"/>
                  <a:pt x="7344000" y="3765244"/>
                </a:cubicBezTo>
                <a:cubicBezTo>
                  <a:pt x="7367069" y="3781615"/>
                  <a:pt x="7388277" y="3799846"/>
                  <a:pt x="7407624" y="3819938"/>
                </a:cubicBezTo>
                <a:cubicBezTo>
                  <a:pt x="7418786" y="3833333"/>
                  <a:pt x="7428460" y="3843379"/>
                  <a:pt x="7436646" y="3850076"/>
                </a:cubicBezTo>
                <a:lnTo>
                  <a:pt x="7202241" y="3850076"/>
                </a:lnTo>
                <a:lnTo>
                  <a:pt x="7134153" y="3800963"/>
                </a:lnTo>
                <a:cubicBezTo>
                  <a:pt x="7140106" y="3823287"/>
                  <a:pt x="7143082" y="3848960"/>
                  <a:pt x="7143082" y="3877981"/>
                </a:cubicBezTo>
                <a:lnTo>
                  <a:pt x="7143082" y="4253028"/>
                </a:lnTo>
                <a:cubicBezTo>
                  <a:pt x="7143082" y="4308094"/>
                  <a:pt x="7141222" y="4344185"/>
                  <a:pt x="7137501" y="4361300"/>
                </a:cubicBezTo>
                <a:cubicBezTo>
                  <a:pt x="7135269" y="4382880"/>
                  <a:pt x="7134153" y="4399996"/>
                  <a:pt x="7134153" y="4412646"/>
                </a:cubicBezTo>
                <a:cubicBezTo>
                  <a:pt x="7134153" y="4423064"/>
                  <a:pt x="7137873" y="4431622"/>
                  <a:pt x="7145315" y="4438319"/>
                </a:cubicBezTo>
                <a:cubicBezTo>
                  <a:pt x="7155733" y="4442784"/>
                  <a:pt x="7164290" y="4445016"/>
                  <a:pt x="7170988" y="4445016"/>
                </a:cubicBezTo>
                <a:cubicBezTo>
                  <a:pt x="7185126" y="4445016"/>
                  <a:pt x="7192196" y="4440179"/>
                  <a:pt x="7192196" y="4430505"/>
                </a:cubicBezTo>
                <a:lnTo>
                  <a:pt x="7192196" y="4203915"/>
                </a:lnTo>
                <a:lnTo>
                  <a:pt x="7403159" y="4203915"/>
                </a:lnTo>
                <a:lnTo>
                  <a:pt x="7403159" y="4274236"/>
                </a:lnTo>
                <a:cubicBezTo>
                  <a:pt x="7403159" y="4294328"/>
                  <a:pt x="7402415" y="4317396"/>
                  <a:pt x="7400927" y="4343441"/>
                </a:cubicBezTo>
                <a:cubicBezTo>
                  <a:pt x="7399439" y="4367998"/>
                  <a:pt x="7398695" y="4388462"/>
                  <a:pt x="7398695" y="4404833"/>
                </a:cubicBezTo>
                <a:cubicBezTo>
                  <a:pt x="7398695" y="4415995"/>
                  <a:pt x="7407252" y="4421576"/>
                  <a:pt x="7424367" y="4421576"/>
                </a:cubicBezTo>
                <a:cubicBezTo>
                  <a:pt x="7448180" y="4421576"/>
                  <a:pt x="7460086" y="4409670"/>
                  <a:pt x="7460086" y="4385857"/>
                </a:cubicBezTo>
                <a:cubicBezTo>
                  <a:pt x="7460086" y="4376927"/>
                  <a:pt x="7459714" y="4366137"/>
                  <a:pt x="7458970" y="4353487"/>
                </a:cubicBezTo>
                <a:cubicBezTo>
                  <a:pt x="7457482" y="4348278"/>
                  <a:pt x="7456738" y="4336744"/>
                  <a:pt x="7456738" y="4318884"/>
                </a:cubicBezTo>
                <a:lnTo>
                  <a:pt x="7456738" y="4203915"/>
                </a:lnTo>
                <a:lnTo>
                  <a:pt x="7669934" y="4203915"/>
                </a:lnTo>
                <a:lnTo>
                  <a:pt x="7669934" y="4323349"/>
                </a:lnTo>
                <a:cubicBezTo>
                  <a:pt x="7669934" y="4339720"/>
                  <a:pt x="7667701" y="4349766"/>
                  <a:pt x="7663237" y="4353487"/>
                </a:cubicBezTo>
                <a:cubicBezTo>
                  <a:pt x="7659516" y="4357952"/>
                  <a:pt x="7651702" y="4360184"/>
                  <a:pt x="7639796" y="4360184"/>
                </a:cubicBezTo>
                <a:cubicBezTo>
                  <a:pt x="7606310" y="4360184"/>
                  <a:pt x="7568731" y="4354231"/>
                  <a:pt x="7527059" y="4342325"/>
                </a:cubicBezTo>
                <a:lnTo>
                  <a:pt x="7527059" y="4367998"/>
                </a:lnTo>
                <a:cubicBezTo>
                  <a:pt x="7549383" y="4370230"/>
                  <a:pt x="7569475" y="4375067"/>
                  <a:pt x="7587334" y="4382508"/>
                </a:cubicBezTo>
                <a:cubicBezTo>
                  <a:pt x="7602961" y="4389950"/>
                  <a:pt x="7614123" y="4398507"/>
                  <a:pt x="7620821" y="4408181"/>
                </a:cubicBezTo>
                <a:cubicBezTo>
                  <a:pt x="7627518" y="4414879"/>
                  <a:pt x="7630866" y="4427157"/>
                  <a:pt x="7630866" y="4445016"/>
                </a:cubicBezTo>
                <a:cubicBezTo>
                  <a:pt x="7641284" y="4445016"/>
                  <a:pt x="7653191" y="4440923"/>
                  <a:pt x="7666585" y="4432738"/>
                </a:cubicBezTo>
                <a:cubicBezTo>
                  <a:pt x="7682956" y="4425297"/>
                  <a:pt x="7695235" y="4415623"/>
                  <a:pt x="7703420" y="4403716"/>
                </a:cubicBezTo>
                <a:cubicBezTo>
                  <a:pt x="7713838" y="4390322"/>
                  <a:pt x="7719047" y="4371346"/>
                  <a:pt x="7719047" y="4346790"/>
                </a:cubicBezTo>
                <a:lnTo>
                  <a:pt x="7719047" y="3899189"/>
                </a:lnTo>
                <a:cubicBezTo>
                  <a:pt x="7748813" y="3882818"/>
                  <a:pt x="7763696" y="3870912"/>
                  <a:pt x="7763696" y="3863470"/>
                </a:cubicBezTo>
                <a:cubicBezTo>
                  <a:pt x="7763696" y="3859006"/>
                  <a:pt x="7761091" y="3854169"/>
                  <a:pt x="7755882" y="3848960"/>
                </a:cubicBezTo>
                <a:cubicBezTo>
                  <a:pt x="7743976" y="3834077"/>
                  <a:pt x="7724628" y="3818078"/>
                  <a:pt x="7697839" y="3800963"/>
                </a:cubicBezTo>
                <a:lnTo>
                  <a:pt x="7661004" y="3850076"/>
                </a:lnTo>
                <a:lnTo>
                  <a:pt x="7476829" y="3850076"/>
                </a:lnTo>
                <a:cubicBezTo>
                  <a:pt x="7480550" y="3846355"/>
                  <a:pt x="7482410" y="3839286"/>
                  <a:pt x="7482410" y="3828868"/>
                </a:cubicBezTo>
                <a:cubicBezTo>
                  <a:pt x="7482410" y="3822915"/>
                  <a:pt x="7480550" y="3817334"/>
                  <a:pt x="7476829" y="3812125"/>
                </a:cubicBezTo>
                <a:cubicBezTo>
                  <a:pt x="7473853" y="3806172"/>
                  <a:pt x="7469388" y="3800219"/>
                  <a:pt x="7463435" y="3794265"/>
                </a:cubicBezTo>
                <a:cubicBezTo>
                  <a:pt x="7456738" y="3789801"/>
                  <a:pt x="7446692" y="3783847"/>
                  <a:pt x="7433297" y="3776406"/>
                </a:cubicBezTo>
                <a:cubicBezTo>
                  <a:pt x="7460086" y="3765244"/>
                  <a:pt x="7489108" y="3750733"/>
                  <a:pt x="7520362" y="3732874"/>
                </a:cubicBezTo>
                <a:cubicBezTo>
                  <a:pt x="7562778" y="3712038"/>
                  <a:pt x="7604077" y="3688597"/>
                  <a:pt x="7644261" y="3662553"/>
                </a:cubicBezTo>
                <a:cubicBezTo>
                  <a:pt x="7648726" y="3662553"/>
                  <a:pt x="7662864" y="3661808"/>
                  <a:pt x="7686677" y="3660320"/>
                </a:cubicBezTo>
                <a:cubicBezTo>
                  <a:pt x="7699327" y="3657344"/>
                  <a:pt x="7705653" y="3653995"/>
                  <a:pt x="7705653" y="3650274"/>
                </a:cubicBezTo>
                <a:cubicBezTo>
                  <a:pt x="7705653" y="3645809"/>
                  <a:pt x="7704164" y="3641344"/>
                  <a:pt x="7701188" y="3636880"/>
                </a:cubicBezTo>
                <a:cubicBezTo>
                  <a:pt x="7682584" y="3614555"/>
                  <a:pt x="7660632" y="3591859"/>
                  <a:pt x="7635331" y="3568791"/>
                </a:cubicBezTo>
                <a:close/>
                <a:moveTo>
                  <a:pt x="6871843" y="3564326"/>
                </a:moveTo>
                <a:lnTo>
                  <a:pt x="6852867" y="3577721"/>
                </a:lnTo>
                <a:cubicBezTo>
                  <a:pt x="6870727" y="3594836"/>
                  <a:pt x="6884493" y="3610463"/>
                  <a:pt x="6894167" y="3624601"/>
                </a:cubicBezTo>
                <a:cubicBezTo>
                  <a:pt x="6903841" y="3638740"/>
                  <a:pt x="6913143" y="3653623"/>
                  <a:pt x="6922072" y="3669250"/>
                </a:cubicBezTo>
                <a:cubicBezTo>
                  <a:pt x="6931002" y="3685621"/>
                  <a:pt x="6937327" y="3701992"/>
                  <a:pt x="6941048" y="3718363"/>
                </a:cubicBezTo>
                <a:cubicBezTo>
                  <a:pt x="6944025" y="3731758"/>
                  <a:pt x="6947373" y="3739943"/>
                  <a:pt x="6951094" y="3742920"/>
                </a:cubicBezTo>
                <a:cubicBezTo>
                  <a:pt x="6954815" y="3745896"/>
                  <a:pt x="6959652" y="3747385"/>
                  <a:pt x="6965605" y="3747385"/>
                </a:cubicBezTo>
                <a:cubicBezTo>
                  <a:pt x="6973790" y="3747385"/>
                  <a:pt x="6980488" y="3743292"/>
                  <a:pt x="6985697" y="3735106"/>
                </a:cubicBezTo>
                <a:cubicBezTo>
                  <a:pt x="6989417" y="3726921"/>
                  <a:pt x="6991278" y="3716131"/>
                  <a:pt x="6991278" y="3702736"/>
                </a:cubicBezTo>
                <a:cubicBezTo>
                  <a:pt x="6991278" y="3694551"/>
                  <a:pt x="6989417" y="3685993"/>
                  <a:pt x="6985697" y="3677063"/>
                </a:cubicBezTo>
                <a:cubicBezTo>
                  <a:pt x="6981976" y="3667389"/>
                  <a:pt x="6974534" y="3656599"/>
                  <a:pt x="6963372" y="3644693"/>
                </a:cubicBezTo>
                <a:cubicBezTo>
                  <a:pt x="6952954" y="3632043"/>
                  <a:pt x="6939560" y="3619392"/>
                  <a:pt x="6923189" y="3606742"/>
                </a:cubicBezTo>
                <a:cubicBezTo>
                  <a:pt x="6907562" y="3592603"/>
                  <a:pt x="6890447" y="3578465"/>
                  <a:pt x="6871843" y="3564326"/>
                </a:cubicBezTo>
                <a:close/>
                <a:moveTo>
                  <a:pt x="8885488" y="3559861"/>
                </a:moveTo>
                <a:lnTo>
                  <a:pt x="8848652" y="3608974"/>
                </a:lnTo>
                <a:lnTo>
                  <a:pt x="8693499" y="3608974"/>
                </a:lnTo>
                <a:lnTo>
                  <a:pt x="8625410" y="3573256"/>
                </a:lnTo>
                <a:lnTo>
                  <a:pt x="8625410" y="3903654"/>
                </a:lnTo>
                <a:cubicBezTo>
                  <a:pt x="8625410" y="3913328"/>
                  <a:pt x="8630247" y="3918165"/>
                  <a:pt x="8639921" y="3918165"/>
                </a:cubicBezTo>
                <a:cubicBezTo>
                  <a:pt x="8646618" y="3918165"/>
                  <a:pt x="8655176" y="3915932"/>
                  <a:pt x="8665594" y="3911468"/>
                </a:cubicBezTo>
                <a:cubicBezTo>
                  <a:pt x="8675268" y="3907003"/>
                  <a:pt x="8680104" y="3901422"/>
                  <a:pt x="8680104" y="3894724"/>
                </a:cubicBezTo>
                <a:lnTo>
                  <a:pt x="8680104" y="3886911"/>
                </a:lnTo>
                <a:lnTo>
                  <a:pt x="8857582" y="3886911"/>
                </a:lnTo>
                <a:lnTo>
                  <a:pt x="8857582" y="4470689"/>
                </a:lnTo>
                <a:cubicBezTo>
                  <a:pt x="8857582" y="4487060"/>
                  <a:pt x="8855350" y="4497106"/>
                  <a:pt x="8850884" y="4500827"/>
                </a:cubicBezTo>
                <a:cubicBezTo>
                  <a:pt x="8847164" y="4505292"/>
                  <a:pt x="8839350" y="4507524"/>
                  <a:pt x="8827444" y="4507524"/>
                </a:cubicBezTo>
                <a:cubicBezTo>
                  <a:pt x="8790982" y="4507524"/>
                  <a:pt x="8750426" y="4501571"/>
                  <a:pt x="8705778" y="4489665"/>
                </a:cubicBezTo>
                <a:lnTo>
                  <a:pt x="8705778" y="4515338"/>
                </a:lnTo>
                <a:cubicBezTo>
                  <a:pt x="8730334" y="4517570"/>
                  <a:pt x="8752286" y="4522407"/>
                  <a:pt x="8771634" y="4529848"/>
                </a:cubicBezTo>
                <a:cubicBezTo>
                  <a:pt x="8788749" y="4537290"/>
                  <a:pt x="8800655" y="4545475"/>
                  <a:pt x="8807352" y="4554405"/>
                </a:cubicBezTo>
                <a:cubicBezTo>
                  <a:pt x="8814794" y="4561846"/>
                  <a:pt x="8818514" y="4574497"/>
                  <a:pt x="8818514" y="4592356"/>
                </a:cubicBezTo>
                <a:cubicBezTo>
                  <a:pt x="8828932" y="4592356"/>
                  <a:pt x="8840839" y="4588263"/>
                  <a:pt x="8854234" y="4580078"/>
                </a:cubicBezTo>
                <a:cubicBezTo>
                  <a:pt x="8870604" y="4572636"/>
                  <a:pt x="8882883" y="4562963"/>
                  <a:pt x="8891068" y="4551056"/>
                </a:cubicBezTo>
                <a:cubicBezTo>
                  <a:pt x="8901486" y="4538406"/>
                  <a:pt x="8906696" y="4519430"/>
                  <a:pt x="8906696" y="4494130"/>
                </a:cubicBezTo>
                <a:lnTo>
                  <a:pt x="8906696" y="3658088"/>
                </a:lnTo>
                <a:cubicBezTo>
                  <a:pt x="8936461" y="3641717"/>
                  <a:pt x="8951344" y="3629810"/>
                  <a:pt x="8951344" y="3622369"/>
                </a:cubicBezTo>
                <a:cubicBezTo>
                  <a:pt x="8951344" y="3617904"/>
                  <a:pt x="8948739" y="3613067"/>
                  <a:pt x="8943530" y="3607858"/>
                </a:cubicBezTo>
                <a:cubicBezTo>
                  <a:pt x="8931624" y="3592975"/>
                  <a:pt x="8912276" y="3576976"/>
                  <a:pt x="8885488" y="3559861"/>
                </a:cubicBezTo>
                <a:close/>
                <a:moveTo>
                  <a:pt x="8228039" y="3559861"/>
                </a:moveTo>
                <a:cubicBezTo>
                  <a:pt x="8233992" y="3582185"/>
                  <a:pt x="8236969" y="3607858"/>
                  <a:pt x="8236969" y="3636880"/>
                </a:cubicBezTo>
                <a:lnTo>
                  <a:pt x="8236969" y="4409297"/>
                </a:lnTo>
                <a:cubicBezTo>
                  <a:pt x="8236969" y="4464364"/>
                  <a:pt x="8235109" y="4500455"/>
                  <a:pt x="8231388" y="4517570"/>
                </a:cubicBezTo>
                <a:cubicBezTo>
                  <a:pt x="8229155" y="4539150"/>
                  <a:pt x="8228039" y="4556265"/>
                  <a:pt x="8228039" y="4568916"/>
                </a:cubicBezTo>
                <a:cubicBezTo>
                  <a:pt x="8228039" y="4580078"/>
                  <a:pt x="8231760" y="4588635"/>
                  <a:pt x="8239201" y="4594588"/>
                </a:cubicBezTo>
                <a:cubicBezTo>
                  <a:pt x="8249619" y="4599053"/>
                  <a:pt x="8258177" y="4601286"/>
                  <a:pt x="8264874" y="4601286"/>
                </a:cubicBezTo>
                <a:cubicBezTo>
                  <a:pt x="8279013" y="4601286"/>
                  <a:pt x="8286082" y="4596821"/>
                  <a:pt x="8286082" y="4587891"/>
                </a:cubicBezTo>
                <a:lnTo>
                  <a:pt x="8286082" y="3886911"/>
                </a:lnTo>
                <a:lnTo>
                  <a:pt x="8447932" y="3886911"/>
                </a:lnTo>
                <a:lnTo>
                  <a:pt x="8447932" y="3908119"/>
                </a:lnTo>
                <a:cubicBezTo>
                  <a:pt x="8447932" y="3914816"/>
                  <a:pt x="8453514" y="3918165"/>
                  <a:pt x="8464676" y="3918165"/>
                </a:cubicBezTo>
                <a:cubicBezTo>
                  <a:pt x="8489232" y="3913700"/>
                  <a:pt x="8501510" y="3904398"/>
                  <a:pt x="8501510" y="3890260"/>
                </a:cubicBezTo>
                <a:lnTo>
                  <a:pt x="8501510" y="3653623"/>
                </a:lnTo>
                <a:cubicBezTo>
                  <a:pt x="8522346" y="3640972"/>
                  <a:pt x="8532764" y="3630554"/>
                  <a:pt x="8532764" y="3622369"/>
                </a:cubicBezTo>
                <a:cubicBezTo>
                  <a:pt x="8532764" y="3613439"/>
                  <a:pt x="8513045" y="3597068"/>
                  <a:pt x="8473606" y="3573256"/>
                </a:cubicBezTo>
                <a:lnTo>
                  <a:pt x="8443468" y="3608974"/>
                </a:lnTo>
                <a:lnTo>
                  <a:pt x="8296128" y="3608974"/>
                </a:lnTo>
                <a:close/>
                <a:moveTo>
                  <a:pt x="6084915" y="3559861"/>
                </a:moveTo>
                <a:cubicBezTo>
                  <a:pt x="6087891" y="3579953"/>
                  <a:pt x="6089379" y="3610091"/>
                  <a:pt x="6089379" y="3650274"/>
                </a:cubicBezTo>
                <a:lnTo>
                  <a:pt x="6089379" y="3662553"/>
                </a:lnTo>
                <a:lnTo>
                  <a:pt x="6014594" y="3662553"/>
                </a:lnTo>
                <a:cubicBezTo>
                  <a:pt x="5960271" y="3662553"/>
                  <a:pt x="5917111" y="3658460"/>
                  <a:pt x="5885113" y="3650274"/>
                </a:cubicBezTo>
                <a:lnTo>
                  <a:pt x="5906321" y="3698271"/>
                </a:lnTo>
                <a:cubicBezTo>
                  <a:pt x="5925668" y="3696783"/>
                  <a:pt x="5961759" y="3695667"/>
                  <a:pt x="6014594" y="3694923"/>
                </a:cubicBezTo>
                <a:lnTo>
                  <a:pt x="6089379" y="3694923"/>
                </a:lnTo>
                <a:lnTo>
                  <a:pt x="6089379" y="3788684"/>
                </a:lnTo>
                <a:lnTo>
                  <a:pt x="6068171" y="3788684"/>
                </a:lnTo>
                <a:cubicBezTo>
                  <a:pt x="6013849" y="3788684"/>
                  <a:pt x="5970317" y="3784219"/>
                  <a:pt x="5937575" y="3775290"/>
                </a:cubicBezTo>
                <a:lnTo>
                  <a:pt x="5961015" y="3824403"/>
                </a:lnTo>
                <a:cubicBezTo>
                  <a:pt x="5979619" y="3822171"/>
                  <a:pt x="6015337" y="3820682"/>
                  <a:pt x="6068171" y="3819938"/>
                </a:cubicBezTo>
                <a:lnTo>
                  <a:pt x="6089379" y="3819938"/>
                </a:lnTo>
                <a:lnTo>
                  <a:pt x="6089379" y="3913700"/>
                </a:lnTo>
                <a:lnTo>
                  <a:pt x="6004547" y="3913700"/>
                </a:lnTo>
                <a:cubicBezTo>
                  <a:pt x="5950969" y="3913700"/>
                  <a:pt x="5908181" y="3908863"/>
                  <a:pt x="5876183" y="3899189"/>
                </a:cubicBezTo>
                <a:lnTo>
                  <a:pt x="5897391" y="3948303"/>
                </a:lnTo>
                <a:cubicBezTo>
                  <a:pt x="5916739" y="3946070"/>
                  <a:pt x="5952458" y="3944582"/>
                  <a:pt x="6004547" y="3943838"/>
                </a:cubicBezTo>
                <a:lnTo>
                  <a:pt x="6206581" y="3943838"/>
                </a:lnTo>
                <a:lnTo>
                  <a:pt x="6206581" y="4037600"/>
                </a:lnTo>
                <a:lnTo>
                  <a:pt x="6035801" y="4037600"/>
                </a:lnTo>
                <a:lnTo>
                  <a:pt x="5969945" y="3988486"/>
                </a:lnTo>
                <a:cubicBezTo>
                  <a:pt x="5975898" y="4010810"/>
                  <a:pt x="5978875" y="4036483"/>
                  <a:pt x="5978875" y="4065505"/>
                </a:cubicBezTo>
                <a:lnTo>
                  <a:pt x="5978875" y="4323349"/>
                </a:lnTo>
                <a:lnTo>
                  <a:pt x="5955435" y="4323349"/>
                </a:lnTo>
                <a:cubicBezTo>
                  <a:pt x="5901856" y="4323349"/>
                  <a:pt x="5859068" y="4319256"/>
                  <a:pt x="5827070" y="4311071"/>
                </a:cubicBezTo>
                <a:lnTo>
                  <a:pt x="5848278" y="4360184"/>
                </a:lnTo>
                <a:cubicBezTo>
                  <a:pt x="5867626" y="4357952"/>
                  <a:pt x="5903344" y="4356463"/>
                  <a:pt x="5955435" y="4355719"/>
                </a:cubicBezTo>
                <a:lnTo>
                  <a:pt x="5978875" y="4355719"/>
                </a:lnTo>
                <a:lnTo>
                  <a:pt x="5978875" y="4404833"/>
                </a:lnTo>
                <a:cubicBezTo>
                  <a:pt x="5978875" y="4459899"/>
                  <a:pt x="5976642" y="4495990"/>
                  <a:pt x="5972178" y="4513105"/>
                </a:cubicBezTo>
                <a:cubicBezTo>
                  <a:pt x="5970689" y="4534685"/>
                  <a:pt x="5969945" y="4551800"/>
                  <a:pt x="5969945" y="4564451"/>
                </a:cubicBezTo>
                <a:cubicBezTo>
                  <a:pt x="5969945" y="4575613"/>
                  <a:pt x="5973666" y="4584171"/>
                  <a:pt x="5981107" y="4590124"/>
                </a:cubicBezTo>
                <a:cubicBezTo>
                  <a:pt x="5990781" y="4594588"/>
                  <a:pt x="5998594" y="4596821"/>
                  <a:pt x="6004547" y="4596821"/>
                </a:cubicBezTo>
                <a:cubicBezTo>
                  <a:pt x="6020174" y="4596821"/>
                  <a:pt x="6027988" y="4592356"/>
                  <a:pt x="6027988" y="4583426"/>
                </a:cubicBezTo>
                <a:lnTo>
                  <a:pt x="6027988" y="4355719"/>
                </a:lnTo>
                <a:lnTo>
                  <a:pt x="6456613" y="4355719"/>
                </a:lnTo>
                <a:lnTo>
                  <a:pt x="6456613" y="4475154"/>
                </a:lnTo>
                <a:cubicBezTo>
                  <a:pt x="6456613" y="4491525"/>
                  <a:pt x="6454380" y="4501571"/>
                  <a:pt x="6449915" y="4505292"/>
                </a:cubicBezTo>
                <a:cubicBezTo>
                  <a:pt x="6446195" y="4509012"/>
                  <a:pt x="6437637" y="4510873"/>
                  <a:pt x="6424242" y="4510873"/>
                </a:cubicBezTo>
                <a:cubicBezTo>
                  <a:pt x="6385547" y="4510873"/>
                  <a:pt x="6342759" y="4505292"/>
                  <a:pt x="6295878" y="4494130"/>
                </a:cubicBezTo>
                <a:lnTo>
                  <a:pt x="6295878" y="4519802"/>
                </a:lnTo>
                <a:cubicBezTo>
                  <a:pt x="6321179" y="4522035"/>
                  <a:pt x="6344247" y="4527244"/>
                  <a:pt x="6365083" y="4535429"/>
                </a:cubicBezTo>
                <a:cubicBezTo>
                  <a:pt x="6384431" y="4542127"/>
                  <a:pt x="6397825" y="4549940"/>
                  <a:pt x="6405267" y="4558870"/>
                </a:cubicBezTo>
                <a:cubicBezTo>
                  <a:pt x="6411964" y="4566311"/>
                  <a:pt x="6415313" y="4578962"/>
                  <a:pt x="6415313" y="4596821"/>
                </a:cubicBezTo>
                <a:cubicBezTo>
                  <a:pt x="6425731" y="4596821"/>
                  <a:pt x="6438381" y="4592728"/>
                  <a:pt x="6453264" y="4584543"/>
                </a:cubicBezTo>
                <a:cubicBezTo>
                  <a:pt x="6468147" y="4577101"/>
                  <a:pt x="6480425" y="4567427"/>
                  <a:pt x="6490099" y="4555521"/>
                </a:cubicBezTo>
                <a:cubicBezTo>
                  <a:pt x="6500517" y="4542871"/>
                  <a:pt x="6505726" y="4523895"/>
                  <a:pt x="6505726" y="4498594"/>
                </a:cubicBezTo>
                <a:lnTo>
                  <a:pt x="6505726" y="4355719"/>
                </a:lnTo>
                <a:lnTo>
                  <a:pt x="6656414" y="4355719"/>
                </a:lnTo>
                <a:cubicBezTo>
                  <a:pt x="6665344" y="4355719"/>
                  <a:pt x="6669809" y="4349394"/>
                  <a:pt x="6669809" y="4336744"/>
                </a:cubicBezTo>
                <a:cubicBezTo>
                  <a:pt x="6669809" y="4333023"/>
                  <a:pt x="6667204" y="4329302"/>
                  <a:pt x="6661995" y="4325582"/>
                </a:cubicBezTo>
                <a:cubicBezTo>
                  <a:pt x="6641159" y="4309211"/>
                  <a:pt x="6618835" y="4292095"/>
                  <a:pt x="6595023" y="4274236"/>
                </a:cubicBezTo>
                <a:lnTo>
                  <a:pt x="6545909" y="4323349"/>
                </a:lnTo>
                <a:lnTo>
                  <a:pt x="6505726" y="4323349"/>
                </a:lnTo>
                <a:lnTo>
                  <a:pt x="6505726" y="4086713"/>
                </a:lnTo>
                <a:cubicBezTo>
                  <a:pt x="6535491" y="4070341"/>
                  <a:pt x="6550374" y="4058435"/>
                  <a:pt x="6550374" y="4050994"/>
                </a:cubicBezTo>
                <a:cubicBezTo>
                  <a:pt x="6550374" y="4046529"/>
                  <a:pt x="6547398" y="4041692"/>
                  <a:pt x="6541445" y="4036483"/>
                </a:cubicBezTo>
                <a:cubicBezTo>
                  <a:pt x="6528794" y="4021600"/>
                  <a:pt x="6509074" y="4005601"/>
                  <a:pt x="6482285" y="3988486"/>
                </a:cubicBezTo>
                <a:lnTo>
                  <a:pt x="6447683" y="4037600"/>
                </a:lnTo>
                <a:lnTo>
                  <a:pt x="6260159" y="4037600"/>
                </a:lnTo>
                <a:lnTo>
                  <a:pt x="6260159" y="3943838"/>
                </a:lnTo>
                <a:lnTo>
                  <a:pt x="6630741" y="3943838"/>
                </a:lnTo>
                <a:cubicBezTo>
                  <a:pt x="6639671" y="3943838"/>
                  <a:pt x="6644136" y="3938257"/>
                  <a:pt x="6644136" y="3927094"/>
                </a:cubicBezTo>
                <a:cubicBezTo>
                  <a:pt x="6644136" y="3922630"/>
                  <a:pt x="6641159" y="3918909"/>
                  <a:pt x="6635206" y="3915932"/>
                </a:cubicBezTo>
                <a:cubicBezTo>
                  <a:pt x="6613626" y="3898817"/>
                  <a:pt x="6590930" y="3881330"/>
                  <a:pt x="6567117" y="3863470"/>
                </a:cubicBezTo>
                <a:lnTo>
                  <a:pt x="6518004" y="3913700"/>
                </a:lnTo>
                <a:lnTo>
                  <a:pt x="6384059" y="3913700"/>
                </a:lnTo>
                <a:lnTo>
                  <a:pt x="6384059" y="3819938"/>
                </a:lnTo>
                <a:lnTo>
                  <a:pt x="6567117" y="3819938"/>
                </a:lnTo>
                <a:cubicBezTo>
                  <a:pt x="6576791" y="3819938"/>
                  <a:pt x="6581628" y="3813613"/>
                  <a:pt x="6581628" y="3800963"/>
                </a:cubicBezTo>
                <a:cubicBezTo>
                  <a:pt x="6581628" y="3797242"/>
                  <a:pt x="6578652" y="3793893"/>
                  <a:pt x="6572698" y="3790917"/>
                </a:cubicBezTo>
                <a:cubicBezTo>
                  <a:pt x="6553351" y="3775290"/>
                  <a:pt x="6532143" y="3759663"/>
                  <a:pt x="6509074" y="3744036"/>
                </a:cubicBezTo>
                <a:lnTo>
                  <a:pt x="6464426" y="3788684"/>
                </a:lnTo>
                <a:lnTo>
                  <a:pt x="6384059" y="3788684"/>
                </a:lnTo>
                <a:lnTo>
                  <a:pt x="6384059" y="3694923"/>
                </a:lnTo>
                <a:lnTo>
                  <a:pt x="6611766" y="3694923"/>
                </a:lnTo>
                <a:cubicBezTo>
                  <a:pt x="6620696" y="3694923"/>
                  <a:pt x="6625160" y="3688969"/>
                  <a:pt x="6625160" y="3677063"/>
                </a:cubicBezTo>
                <a:cubicBezTo>
                  <a:pt x="6625160" y="3672598"/>
                  <a:pt x="6622556" y="3668506"/>
                  <a:pt x="6617347" y="3664785"/>
                </a:cubicBezTo>
                <a:cubicBezTo>
                  <a:pt x="6596511" y="3648414"/>
                  <a:pt x="6574187" y="3631299"/>
                  <a:pt x="6550374" y="3613439"/>
                </a:cubicBezTo>
                <a:lnTo>
                  <a:pt x="6501261" y="3662553"/>
                </a:lnTo>
                <a:lnTo>
                  <a:pt x="6384059" y="3662553"/>
                </a:lnTo>
                <a:lnTo>
                  <a:pt x="6384059" y="3613439"/>
                </a:lnTo>
                <a:cubicBezTo>
                  <a:pt x="6394477" y="3610463"/>
                  <a:pt x="6403779" y="3606370"/>
                  <a:pt x="6411964" y="3601161"/>
                </a:cubicBezTo>
                <a:cubicBezTo>
                  <a:pt x="6417173" y="3598929"/>
                  <a:pt x="6419778" y="3595952"/>
                  <a:pt x="6419778" y="3592231"/>
                </a:cubicBezTo>
                <a:cubicBezTo>
                  <a:pt x="6419778" y="3587022"/>
                  <a:pt x="6416057" y="3582185"/>
                  <a:pt x="6408615" y="3577721"/>
                </a:cubicBezTo>
                <a:cubicBezTo>
                  <a:pt x="6387035" y="3571767"/>
                  <a:pt x="6359502" y="3565814"/>
                  <a:pt x="6326016" y="3559861"/>
                </a:cubicBezTo>
                <a:cubicBezTo>
                  <a:pt x="6328992" y="3579953"/>
                  <a:pt x="6330481" y="3610091"/>
                  <a:pt x="6330481" y="3650274"/>
                </a:cubicBezTo>
                <a:lnTo>
                  <a:pt x="6330481" y="3662553"/>
                </a:lnTo>
                <a:lnTo>
                  <a:pt x="6142958" y="3662553"/>
                </a:lnTo>
                <a:lnTo>
                  <a:pt x="6142958" y="3613439"/>
                </a:lnTo>
                <a:cubicBezTo>
                  <a:pt x="6153376" y="3610463"/>
                  <a:pt x="6162677" y="3606370"/>
                  <a:pt x="6170863" y="3601161"/>
                </a:cubicBezTo>
                <a:cubicBezTo>
                  <a:pt x="6176072" y="3598929"/>
                  <a:pt x="6178676" y="3595952"/>
                  <a:pt x="6178676" y="3592231"/>
                </a:cubicBezTo>
                <a:cubicBezTo>
                  <a:pt x="6178676" y="3587022"/>
                  <a:pt x="6174956" y="3582185"/>
                  <a:pt x="6167514" y="3577721"/>
                </a:cubicBezTo>
                <a:cubicBezTo>
                  <a:pt x="6145934" y="3571767"/>
                  <a:pt x="6118401" y="3565814"/>
                  <a:pt x="6084915" y="3559861"/>
                </a:cubicBezTo>
                <a:close/>
                <a:moveTo>
                  <a:pt x="8023773" y="3555396"/>
                </a:moveTo>
                <a:cubicBezTo>
                  <a:pt x="8026749" y="3575488"/>
                  <a:pt x="8028238" y="3605626"/>
                  <a:pt x="8028238" y="3645809"/>
                </a:cubicBezTo>
                <a:lnTo>
                  <a:pt x="8028238" y="3805428"/>
                </a:lnTo>
                <a:lnTo>
                  <a:pt x="8004797" y="3805428"/>
                </a:lnTo>
                <a:cubicBezTo>
                  <a:pt x="7951219" y="3805428"/>
                  <a:pt x="7908431" y="3801335"/>
                  <a:pt x="7876433" y="3793149"/>
                </a:cubicBezTo>
                <a:lnTo>
                  <a:pt x="7897641" y="3841146"/>
                </a:lnTo>
                <a:cubicBezTo>
                  <a:pt x="7916989" y="3839658"/>
                  <a:pt x="7952708" y="3838542"/>
                  <a:pt x="8004797" y="3837798"/>
                </a:cubicBezTo>
                <a:lnTo>
                  <a:pt x="8011494" y="3837798"/>
                </a:lnTo>
                <a:cubicBezTo>
                  <a:pt x="8006286" y="3866075"/>
                  <a:pt x="8000332" y="3897329"/>
                  <a:pt x="7993635" y="3931559"/>
                </a:cubicBezTo>
                <a:cubicBezTo>
                  <a:pt x="7986194" y="3973231"/>
                  <a:pt x="7976520" y="4012671"/>
                  <a:pt x="7964614" y="4049878"/>
                </a:cubicBezTo>
                <a:cubicBezTo>
                  <a:pt x="7951963" y="4095270"/>
                  <a:pt x="7938197" y="4136570"/>
                  <a:pt x="7923314" y="4173777"/>
                </a:cubicBezTo>
                <a:cubicBezTo>
                  <a:pt x="7907687" y="4213216"/>
                  <a:pt x="7889084" y="4254516"/>
                  <a:pt x="7867503" y="4297676"/>
                </a:cubicBezTo>
                <a:lnTo>
                  <a:pt x="7880898" y="4315536"/>
                </a:lnTo>
                <a:cubicBezTo>
                  <a:pt x="7906943" y="4276096"/>
                  <a:pt x="7929267" y="4239633"/>
                  <a:pt x="7947870" y="4206147"/>
                </a:cubicBezTo>
                <a:cubicBezTo>
                  <a:pt x="7966474" y="4170428"/>
                  <a:pt x="7982846" y="4134338"/>
                  <a:pt x="7996984" y="4097875"/>
                </a:cubicBezTo>
                <a:cubicBezTo>
                  <a:pt x="8008146" y="4071830"/>
                  <a:pt x="8018564" y="4043553"/>
                  <a:pt x="8028238" y="4013043"/>
                </a:cubicBezTo>
                <a:lnTo>
                  <a:pt x="8028238" y="4458411"/>
                </a:lnTo>
                <a:cubicBezTo>
                  <a:pt x="8028238" y="4477758"/>
                  <a:pt x="8027494" y="4500455"/>
                  <a:pt x="8026005" y="4526500"/>
                </a:cubicBezTo>
                <a:cubicBezTo>
                  <a:pt x="8024517" y="4551056"/>
                  <a:pt x="8023773" y="4571520"/>
                  <a:pt x="8023773" y="4587891"/>
                </a:cubicBezTo>
                <a:cubicBezTo>
                  <a:pt x="8023773" y="4599053"/>
                  <a:pt x="8032330" y="4604634"/>
                  <a:pt x="8049446" y="4604634"/>
                </a:cubicBezTo>
                <a:cubicBezTo>
                  <a:pt x="8073259" y="4604634"/>
                  <a:pt x="8085164" y="4592728"/>
                  <a:pt x="8085164" y="4568916"/>
                </a:cubicBezTo>
                <a:cubicBezTo>
                  <a:pt x="8085164" y="4559986"/>
                  <a:pt x="8084421" y="4549196"/>
                  <a:pt x="8082932" y="4536546"/>
                </a:cubicBezTo>
                <a:cubicBezTo>
                  <a:pt x="8081444" y="4530592"/>
                  <a:pt x="8080699" y="4519430"/>
                  <a:pt x="8080699" y="4503059"/>
                </a:cubicBezTo>
                <a:lnTo>
                  <a:pt x="8080699" y="3963929"/>
                </a:lnTo>
                <a:cubicBezTo>
                  <a:pt x="8092606" y="3977324"/>
                  <a:pt x="8103396" y="3990718"/>
                  <a:pt x="8113070" y="4004113"/>
                </a:cubicBezTo>
                <a:cubicBezTo>
                  <a:pt x="8125721" y="4024949"/>
                  <a:pt x="8138370" y="4052110"/>
                  <a:pt x="8151021" y="4085596"/>
                </a:cubicBezTo>
                <a:cubicBezTo>
                  <a:pt x="8156230" y="4099735"/>
                  <a:pt x="8160695" y="4108665"/>
                  <a:pt x="8164415" y="4112385"/>
                </a:cubicBezTo>
                <a:cubicBezTo>
                  <a:pt x="8169624" y="4116850"/>
                  <a:pt x="8174461" y="4119083"/>
                  <a:pt x="8178926" y="4119083"/>
                </a:cubicBezTo>
                <a:cubicBezTo>
                  <a:pt x="8194553" y="4119083"/>
                  <a:pt x="8202366" y="4106804"/>
                  <a:pt x="8202366" y="4082248"/>
                </a:cubicBezTo>
                <a:cubicBezTo>
                  <a:pt x="8202366" y="4069598"/>
                  <a:pt x="8199018" y="4056575"/>
                  <a:pt x="8192321" y="4043180"/>
                </a:cubicBezTo>
                <a:cubicBezTo>
                  <a:pt x="8183391" y="4024577"/>
                  <a:pt x="8169996" y="4005601"/>
                  <a:pt x="8152137" y="3986254"/>
                </a:cubicBezTo>
                <a:cubicBezTo>
                  <a:pt x="8133534" y="3966162"/>
                  <a:pt x="8109721" y="3946442"/>
                  <a:pt x="8080699" y="3927094"/>
                </a:cubicBezTo>
                <a:lnTo>
                  <a:pt x="8080699" y="3837798"/>
                </a:lnTo>
                <a:lnTo>
                  <a:pt x="8202366" y="3837798"/>
                </a:lnTo>
                <a:cubicBezTo>
                  <a:pt x="8211296" y="3837798"/>
                  <a:pt x="8215761" y="3831844"/>
                  <a:pt x="8215761" y="3819938"/>
                </a:cubicBezTo>
                <a:cubicBezTo>
                  <a:pt x="8215761" y="3815473"/>
                  <a:pt x="8212784" y="3811381"/>
                  <a:pt x="8206831" y="3807660"/>
                </a:cubicBezTo>
                <a:cubicBezTo>
                  <a:pt x="8185251" y="3791289"/>
                  <a:pt x="8162555" y="3774174"/>
                  <a:pt x="8138742" y="3756314"/>
                </a:cubicBezTo>
                <a:lnTo>
                  <a:pt x="8094094" y="3805428"/>
                </a:lnTo>
                <a:lnTo>
                  <a:pt x="8080699" y="3805428"/>
                </a:lnTo>
                <a:lnTo>
                  <a:pt x="8080699" y="3622369"/>
                </a:lnTo>
                <a:cubicBezTo>
                  <a:pt x="8099303" y="3620881"/>
                  <a:pt x="8115302" y="3616788"/>
                  <a:pt x="8128697" y="3610091"/>
                </a:cubicBezTo>
                <a:cubicBezTo>
                  <a:pt x="8138370" y="3607114"/>
                  <a:pt x="8143207" y="3602649"/>
                  <a:pt x="8143207" y="3596696"/>
                </a:cubicBezTo>
                <a:cubicBezTo>
                  <a:pt x="8143207" y="3589999"/>
                  <a:pt x="8138370" y="3584418"/>
                  <a:pt x="8128697" y="3579953"/>
                </a:cubicBezTo>
                <a:cubicBezTo>
                  <a:pt x="8100419" y="3568791"/>
                  <a:pt x="8065445" y="3560605"/>
                  <a:pt x="8023773" y="3555396"/>
                </a:cubicBezTo>
                <a:close/>
                <a:moveTo>
                  <a:pt x="4161683" y="3538653"/>
                </a:moveTo>
                <a:lnTo>
                  <a:pt x="4108105" y="3601161"/>
                </a:lnTo>
                <a:lnTo>
                  <a:pt x="3541070" y="3601161"/>
                </a:lnTo>
                <a:cubicBezTo>
                  <a:pt x="3486748" y="3601161"/>
                  <a:pt x="3443588" y="3596696"/>
                  <a:pt x="3411589" y="3587766"/>
                </a:cubicBezTo>
                <a:lnTo>
                  <a:pt x="3432797" y="3636880"/>
                </a:lnTo>
                <a:cubicBezTo>
                  <a:pt x="3452145" y="3634647"/>
                  <a:pt x="3488236" y="3633159"/>
                  <a:pt x="3541070" y="3632415"/>
                </a:cubicBezTo>
                <a:lnTo>
                  <a:pt x="3803380" y="3632415"/>
                </a:lnTo>
                <a:lnTo>
                  <a:pt x="3803380" y="3720595"/>
                </a:lnTo>
                <a:lnTo>
                  <a:pt x="3414938" y="3720595"/>
                </a:lnTo>
                <a:lnTo>
                  <a:pt x="3414938" y="3685993"/>
                </a:lnTo>
                <a:lnTo>
                  <a:pt x="3402660" y="3685993"/>
                </a:lnTo>
                <a:cubicBezTo>
                  <a:pt x="3401171" y="3714270"/>
                  <a:pt x="3397823" y="3736967"/>
                  <a:pt x="3392614" y="3754082"/>
                </a:cubicBezTo>
                <a:cubicBezTo>
                  <a:pt x="3387405" y="3772685"/>
                  <a:pt x="3380336" y="3788684"/>
                  <a:pt x="3371406" y="3802079"/>
                </a:cubicBezTo>
                <a:cubicBezTo>
                  <a:pt x="3363220" y="3816962"/>
                  <a:pt x="3349082" y="3834821"/>
                  <a:pt x="3328990" y="3855657"/>
                </a:cubicBezTo>
                <a:cubicBezTo>
                  <a:pt x="3320804" y="3864587"/>
                  <a:pt x="3316711" y="3872028"/>
                  <a:pt x="3316711" y="3877981"/>
                </a:cubicBezTo>
                <a:cubicBezTo>
                  <a:pt x="3316711" y="3889143"/>
                  <a:pt x="3326013" y="3894724"/>
                  <a:pt x="3344617" y="3894724"/>
                </a:cubicBezTo>
                <a:cubicBezTo>
                  <a:pt x="3349082" y="3894724"/>
                  <a:pt x="3354290" y="3893608"/>
                  <a:pt x="3360244" y="3891376"/>
                </a:cubicBezTo>
                <a:cubicBezTo>
                  <a:pt x="3366197" y="3889143"/>
                  <a:pt x="3372150" y="3883934"/>
                  <a:pt x="3378103" y="3875749"/>
                </a:cubicBezTo>
                <a:cubicBezTo>
                  <a:pt x="3386289" y="3867563"/>
                  <a:pt x="3392614" y="3857889"/>
                  <a:pt x="3397079" y="3846727"/>
                </a:cubicBezTo>
                <a:cubicBezTo>
                  <a:pt x="3403032" y="3834077"/>
                  <a:pt x="3407497" y="3817334"/>
                  <a:pt x="3410473" y="3796498"/>
                </a:cubicBezTo>
                <a:cubicBezTo>
                  <a:pt x="3412706" y="3783103"/>
                  <a:pt x="3413822" y="3768220"/>
                  <a:pt x="3413822" y="3751849"/>
                </a:cubicBezTo>
                <a:lnTo>
                  <a:pt x="3803380" y="3751849"/>
                </a:lnTo>
                <a:lnTo>
                  <a:pt x="3803380" y="4033134"/>
                </a:lnTo>
                <a:cubicBezTo>
                  <a:pt x="3803380" y="4045041"/>
                  <a:pt x="3808216" y="4050994"/>
                  <a:pt x="3817890" y="4050994"/>
                </a:cubicBezTo>
                <a:cubicBezTo>
                  <a:pt x="3843935" y="4048761"/>
                  <a:pt x="3856957" y="4041692"/>
                  <a:pt x="3856957" y="4029786"/>
                </a:cubicBezTo>
                <a:lnTo>
                  <a:pt x="3856957" y="3751849"/>
                </a:lnTo>
                <a:lnTo>
                  <a:pt x="4272188" y="3751849"/>
                </a:lnTo>
                <a:cubicBezTo>
                  <a:pt x="4268467" y="3767476"/>
                  <a:pt x="4262514" y="3783847"/>
                  <a:pt x="4254329" y="3800963"/>
                </a:cubicBezTo>
                <a:cubicBezTo>
                  <a:pt x="4246887" y="3818078"/>
                  <a:pt x="4236469" y="3835937"/>
                  <a:pt x="4223075" y="3854541"/>
                </a:cubicBezTo>
                <a:lnTo>
                  <a:pt x="4240935" y="3869052"/>
                </a:lnTo>
                <a:cubicBezTo>
                  <a:pt x="4255818" y="3854169"/>
                  <a:pt x="4269583" y="3837798"/>
                  <a:pt x="4282235" y="3819938"/>
                </a:cubicBezTo>
                <a:cubicBezTo>
                  <a:pt x="4296372" y="3802079"/>
                  <a:pt x="4307907" y="3785708"/>
                  <a:pt x="4316837" y="3770825"/>
                </a:cubicBezTo>
                <a:cubicBezTo>
                  <a:pt x="4327998" y="3767104"/>
                  <a:pt x="4340277" y="3764128"/>
                  <a:pt x="4353671" y="3761895"/>
                </a:cubicBezTo>
                <a:cubicBezTo>
                  <a:pt x="4367810" y="3758175"/>
                  <a:pt x="4374879" y="3753338"/>
                  <a:pt x="4374879" y="3747385"/>
                </a:cubicBezTo>
                <a:cubicBezTo>
                  <a:pt x="4374879" y="3745152"/>
                  <a:pt x="4373763" y="3743292"/>
                  <a:pt x="4371531" y="3741803"/>
                </a:cubicBezTo>
                <a:cubicBezTo>
                  <a:pt x="4351439" y="3720968"/>
                  <a:pt x="4329115" y="3702364"/>
                  <a:pt x="4304558" y="3685993"/>
                </a:cubicBezTo>
                <a:lnTo>
                  <a:pt x="4272188" y="3720595"/>
                </a:lnTo>
                <a:lnTo>
                  <a:pt x="3856957" y="3720595"/>
                </a:lnTo>
                <a:lnTo>
                  <a:pt x="3856957" y="3632415"/>
                </a:lnTo>
                <a:lnTo>
                  <a:pt x="4232004" y="3632415"/>
                </a:lnTo>
                <a:cubicBezTo>
                  <a:pt x="4244655" y="3632415"/>
                  <a:pt x="4250980" y="3626090"/>
                  <a:pt x="4250980" y="3613439"/>
                </a:cubicBezTo>
                <a:cubicBezTo>
                  <a:pt x="4250980" y="3608230"/>
                  <a:pt x="4247631" y="3604138"/>
                  <a:pt x="4240935" y="3601161"/>
                </a:cubicBezTo>
                <a:cubicBezTo>
                  <a:pt x="4216378" y="3580325"/>
                  <a:pt x="4189961" y="3559489"/>
                  <a:pt x="4161683" y="3538653"/>
                </a:cubicBezTo>
                <a:close/>
                <a:moveTo>
                  <a:pt x="6157324" y="2187880"/>
                </a:moveTo>
                <a:cubicBezTo>
                  <a:pt x="6181518" y="2188829"/>
                  <a:pt x="6205474" y="2197605"/>
                  <a:pt x="6229194" y="2214208"/>
                </a:cubicBezTo>
                <a:cubicBezTo>
                  <a:pt x="6252913" y="2230812"/>
                  <a:pt x="6273786" y="2253583"/>
                  <a:pt x="6291813" y="2282520"/>
                </a:cubicBezTo>
                <a:cubicBezTo>
                  <a:pt x="6321225" y="2329485"/>
                  <a:pt x="6345182" y="2386175"/>
                  <a:pt x="6363683" y="2452589"/>
                </a:cubicBezTo>
                <a:cubicBezTo>
                  <a:pt x="6382185" y="2519004"/>
                  <a:pt x="6391435" y="2580912"/>
                  <a:pt x="6391435" y="2638313"/>
                </a:cubicBezTo>
                <a:cubicBezTo>
                  <a:pt x="6391435" y="2682431"/>
                  <a:pt x="6380406" y="2718010"/>
                  <a:pt x="6358346" y="2745050"/>
                </a:cubicBezTo>
                <a:cubicBezTo>
                  <a:pt x="6336287" y="2772091"/>
                  <a:pt x="6307231" y="2785611"/>
                  <a:pt x="6271177" y="2785611"/>
                </a:cubicBezTo>
                <a:cubicBezTo>
                  <a:pt x="6248881" y="2785611"/>
                  <a:pt x="6226940" y="2778732"/>
                  <a:pt x="6205356" y="2764975"/>
                </a:cubicBezTo>
                <a:cubicBezTo>
                  <a:pt x="6183771" y="2751217"/>
                  <a:pt x="6165626" y="2732716"/>
                  <a:pt x="6150920" y="2709471"/>
                </a:cubicBezTo>
                <a:cubicBezTo>
                  <a:pt x="6117713" y="2654916"/>
                  <a:pt x="6090198" y="2592416"/>
                  <a:pt x="6068376" y="2521969"/>
                </a:cubicBezTo>
                <a:cubicBezTo>
                  <a:pt x="6046555" y="2451522"/>
                  <a:pt x="6035643" y="2389496"/>
                  <a:pt x="6035643" y="2335889"/>
                </a:cubicBezTo>
                <a:cubicBezTo>
                  <a:pt x="6035643" y="2299362"/>
                  <a:pt x="6044657" y="2267814"/>
                  <a:pt x="6062683" y="2241249"/>
                </a:cubicBezTo>
                <a:cubicBezTo>
                  <a:pt x="6085928" y="2205669"/>
                  <a:pt x="6117475" y="2187880"/>
                  <a:pt x="6157324" y="2187880"/>
                </a:cubicBezTo>
                <a:close/>
                <a:moveTo>
                  <a:pt x="4734723" y="1988636"/>
                </a:moveTo>
                <a:cubicBezTo>
                  <a:pt x="4668309" y="1988636"/>
                  <a:pt x="4621818" y="1990534"/>
                  <a:pt x="4595252" y="1994329"/>
                </a:cubicBezTo>
                <a:cubicBezTo>
                  <a:pt x="4516978" y="2006189"/>
                  <a:pt x="4477840" y="2034889"/>
                  <a:pt x="4477840" y="2080430"/>
                </a:cubicBezTo>
                <a:cubicBezTo>
                  <a:pt x="4477840" y="2094662"/>
                  <a:pt x="4481991" y="2106759"/>
                  <a:pt x="4490293" y="2116721"/>
                </a:cubicBezTo>
                <a:cubicBezTo>
                  <a:pt x="4498595" y="2126683"/>
                  <a:pt x="4513420" y="2136883"/>
                  <a:pt x="4534767" y="2147320"/>
                </a:cubicBezTo>
                <a:cubicBezTo>
                  <a:pt x="4553268" y="2156333"/>
                  <a:pt x="4566551" y="2165821"/>
                  <a:pt x="4574616" y="2175783"/>
                </a:cubicBezTo>
                <a:cubicBezTo>
                  <a:pt x="4582681" y="2185745"/>
                  <a:pt x="4589322" y="2200926"/>
                  <a:pt x="4594540" y="2221324"/>
                </a:cubicBezTo>
                <a:cubicBezTo>
                  <a:pt x="4608772" y="2277302"/>
                  <a:pt x="4615888" y="2366487"/>
                  <a:pt x="4615888" y="2488880"/>
                </a:cubicBezTo>
                <a:cubicBezTo>
                  <a:pt x="4615888" y="2603682"/>
                  <a:pt x="4611856" y="2691682"/>
                  <a:pt x="4603791" y="2752878"/>
                </a:cubicBezTo>
                <a:cubicBezTo>
                  <a:pt x="4599047" y="2786560"/>
                  <a:pt x="4585527" y="2810042"/>
                  <a:pt x="4563231" y="2823325"/>
                </a:cubicBezTo>
                <a:cubicBezTo>
                  <a:pt x="4539985" y="2837082"/>
                  <a:pt x="4525042" y="2847993"/>
                  <a:pt x="4518401" y="2856058"/>
                </a:cubicBezTo>
                <a:cubicBezTo>
                  <a:pt x="4511759" y="2864122"/>
                  <a:pt x="4508439" y="2876219"/>
                  <a:pt x="4508439" y="2892349"/>
                </a:cubicBezTo>
                <a:cubicBezTo>
                  <a:pt x="4508439" y="2923184"/>
                  <a:pt x="4526110" y="2947022"/>
                  <a:pt x="4561452" y="2963863"/>
                </a:cubicBezTo>
                <a:cubicBezTo>
                  <a:pt x="4596794" y="2980703"/>
                  <a:pt x="4646486" y="2989124"/>
                  <a:pt x="4710529" y="2989124"/>
                </a:cubicBezTo>
                <a:cubicBezTo>
                  <a:pt x="4852371" y="2989124"/>
                  <a:pt x="4923292" y="2956154"/>
                  <a:pt x="4923292" y="2890214"/>
                </a:cubicBezTo>
                <a:cubicBezTo>
                  <a:pt x="4923292" y="2865071"/>
                  <a:pt x="4907400" y="2844672"/>
                  <a:pt x="4875616" y="2829017"/>
                </a:cubicBezTo>
                <a:cubicBezTo>
                  <a:pt x="4852845" y="2817632"/>
                  <a:pt x="4837784" y="2799843"/>
                  <a:pt x="4830431" y="2775649"/>
                </a:cubicBezTo>
                <a:cubicBezTo>
                  <a:pt x="4823078" y="2751455"/>
                  <a:pt x="4819401" y="2706388"/>
                  <a:pt x="4819401" y="2640448"/>
                </a:cubicBezTo>
                <a:cubicBezTo>
                  <a:pt x="4819401" y="2560276"/>
                  <a:pt x="4833870" y="2520190"/>
                  <a:pt x="4862808" y="2520190"/>
                </a:cubicBezTo>
                <a:cubicBezTo>
                  <a:pt x="4882258" y="2520190"/>
                  <a:pt x="4906689" y="2533473"/>
                  <a:pt x="4936101" y="2560038"/>
                </a:cubicBezTo>
                <a:lnTo>
                  <a:pt x="5358070" y="2937890"/>
                </a:lnTo>
                <a:cubicBezTo>
                  <a:pt x="5382739" y="2960186"/>
                  <a:pt x="5400410" y="2974418"/>
                  <a:pt x="5411083" y="2980585"/>
                </a:cubicBezTo>
                <a:cubicBezTo>
                  <a:pt x="5421757" y="2986752"/>
                  <a:pt x="5434447" y="2989835"/>
                  <a:pt x="5449153" y="2989835"/>
                </a:cubicBezTo>
                <a:cubicBezTo>
                  <a:pt x="5482835" y="2989835"/>
                  <a:pt x="5506080" y="2966828"/>
                  <a:pt x="5518889" y="2920812"/>
                </a:cubicBezTo>
                <a:cubicBezTo>
                  <a:pt x="5529325" y="2883809"/>
                  <a:pt x="5534307" y="2823562"/>
                  <a:pt x="5533832" y="2740069"/>
                </a:cubicBezTo>
                <a:cubicBezTo>
                  <a:pt x="5533358" y="2678399"/>
                  <a:pt x="5533120" y="2629774"/>
                  <a:pt x="5533120" y="2594195"/>
                </a:cubicBezTo>
                <a:lnTo>
                  <a:pt x="5533120" y="2362218"/>
                </a:lnTo>
                <a:cubicBezTo>
                  <a:pt x="5533595" y="2274930"/>
                  <a:pt x="5540236" y="2215632"/>
                  <a:pt x="5553045" y="2184322"/>
                </a:cubicBezTo>
                <a:cubicBezTo>
                  <a:pt x="5556840" y="2174834"/>
                  <a:pt x="5561347" y="2167718"/>
                  <a:pt x="5566565" y="2162974"/>
                </a:cubicBezTo>
                <a:cubicBezTo>
                  <a:pt x="5571784" y="2158230"/>
                  <a:pt x="5581508" y="2152775"/>
                  <a:pt x="5595740" y="2146608"/>
                </a:cubicBezTo>
                <a:cubicBezTo>
                  <a:pt x="5631319" y="2130953"/>
                  <a:pt x="5649109" y="2107708"/>
                  <a:pt x="5649109" y="2076873"/>
                </a:cubicBezTo>
                <a:cubicBezTo>
                  <a:pt x="5649109" y="2039870"/>
                  <a:pt x="5627287" y="2014728"/>
                  <a:pt x="5583643" y="2001445"/>
                </a:cubicBezTo>
                <a:cubicBezTo>
                  <a:pt x="5556128" y="1992906"/>
                  <a:pt x="5506554" y="1988636"/>
                  <a:pt x="5434922" y="1988636"/>
                </a:cubicBezTo>
                <a:cubicBezTo>
                  <a:pt x="5379418" y="1988636"/>
                  <a:pt x="5340518" y="1991008"/>
                  <a:pt x="5318222" y="1995752"/>
                </a:cubicBezTo>
                <a:cubicBezTo>
                  <a:pt x="5263668" y="2007137"/>
                  <a:pt x="5236389" y="2032754"/>
                  <a:pt x="5236389" y="2072603"/>
                </a:cubicBezTo>
                <a:cubicBezTo>
                  <a:pt x="5236389" y="2088732"/>
                  <a:pt x="5240185" y="2101897"/>
                  <a:pt x="5247775" y="2112096"/>
                </a:cubicBezTo>
                <a:cubicBezTo>
                  <a:pt x="5255366" y="2122296"/>
                  <a:pt x="5268411" y="2131902"/>
                  <a:pt x="5286912" y="2140915"/>
                </a:cubicBezTo>
                <a:cubicBezTo>
                  <a:pt x="5309683" y="2151826"/>
                  <a:pt x="5324626" y="2168193"/>
                  <a:pt x="5331742" y="2190015"/>
                </a:cubicBezTo>
                <a:cubicBezTo>
                  <a:pt x="5338858" y="2211836"/>
                  <a:pt x="5342416" y="2252634"/>
                  <a:pt x="5342416" y="2312407"/>
                </a:cubicBezTo>
                <a:cubicBezTo>
                  <a:pt x="5342416" y="2365064"/>
                  <a:pt x="5330082" y="2391393"/>
                  <a:pt x="5305414" y="2391393"/>
                </a:cubicBezTo>
                <a:cubicBezTo>
                  <a:pt x="5290707" y="2391393"/>
                  <a:pt x="5266750" y="2376924"/>
                  <a:pt x="5233543" y="2347986"/>
                </a:cubicBezTo>
                <a:lnTo>
                  <a:pt x="4879174" y="2037735"/>
                </a:lnTo>
                <a:cubicBezTo>
                  <a:pt x="4855455" y="2016862"/>
                  <a:pt x="4834938" y="2003461"/>
                  <a:pt x="4817622" y="1997531"/>
                </a:cubicBezTo>
                <a:cubicBezTo>
                  <a:pt x="4800307" y="1991601"/>
                  <a:pt x="4772674" y="1988636"/>
                  <a:pt x="4734723" y="1988636"/>
                </a:cubicBezTo>
                <a:close/>
                <a:moveTo>
                  <a:pt x="6224924" y="1983655"/>
                </a:moveTo>
                <a:cubicBezTo>
                  <a:pt x="6146176" y="1983655"/>
                  <a:pt x="6074543" y="1995989"/>
                  <a:pt x="6010026" y="2020657"/>
                </a:cubicBezTo>
                <a:cubicBezTo>
                  <a:pt x="5913725" y="2056711"/>
                  <a:pt x="5837111" y="2113164"/>
                  <a:pt x="5780184" y="2190015"/>
                </a:cubicBezTo>
                <a:cubicBezTo>
                  <a:pt x="5716142" y="2276353"/>
                  <a:pt x="5684120" y="2375975"/>
                  <a:pt x="5684120" y="2488880"/>
                </a:cubicBezTo>
                <a:cubicBezTo>
                  <a:pt x="5684120" y="2586130"/>
                  <a:pt x="5709026" y="2675078"/>
                  <a:pt x="5758837" y="2755724"/>
                </a:cubicBezTo>
                <a:cubicBezTo>
                  <a:pt x="5810071" y="2839217"/>
                  <a:pt x="5880992" y="2901599"/>
                  <a:pt x="5971601" y="2942871"/>
                </a:cubicBezTo>
                <a:cubicBezTo>
                  <a:pt x="6046555" y="2977027"/>
                  <a:pt x="6125066" y="2994105"/>
                  <a:pt x="6207135" y="2994105"/>
                </a:cubicBezTo>
                <a:cubicBezTo>
                  <a:pt x="6269754" y="2994105"/>
                  <a:pt x="6332136" y="2984143"/>
                  <a:pt x="6394281" y="2964219"/>
                </a:cubicBezTo>
                <a:cubicBezTo>
                  <a:pt x="6495326" y="2931486"/>
                  <a:pt x="6577159" y="2877642"/>
                  <a:pt x="6639778" y="2802689"/>
                </a:cubicBezTo>
                <a:cubicBezTo>
                  <a:pt x="6713783" y="2714452"/>
                  <a:pt x="6750785" y="2614356"/>
                  <a:pt x="6750785" y="2502400"/>
                </a:cubicBezTo>
                <a:cubicBezTo>
                  <a:pt x="6750785" y="2426498"/>
                  <a:pt x="6732047" y="2350595"/>
                  <a:pt x="6694570" y="2274693"/>
                </a:cubicBezTo>
                <a:cubicBezTo>
                  <a:pt x="6656145" y="2198316"/>
                  <a:pt x="6606096" y="2136171"/>
                  <a:pt x="6544426" y="2088258"/>
                </a:cubicBezTo>
                <a:cubicBezTo>
                  <a:pt x="6453343" y="2018523"/>
                  <a:pt x="6346842" y="1983655"/>
                  <a:pt x="6224924" y="1983655"/>
                </a:cubicBezTo>
                <a:close/>
                <a:moveTo>
                  <a:pt x="7629239" y="1981520"/>
                </a:moveTo>
                <a:cubicBezTo>
                  <a:pt x="7618328" y="1981520"/>
                  <a:pt x="7605756" y="1983418"/>
                  <a:pt x="7591525" y="1987213"/>
                </a:cubicBezTo>
                <a:cubicBezTo>
                  <a:pt x="7558317" y="1996701"/>
                  <a:pt x="7521552" y="2002156"/>
                  <a:pt x="7481229" y="2003579"/>
                </a:cubicBezTo>
                <a:lnTo>
                  <a:pt x="7106224" y="2003579"/>
                </a:lnTo>
                <a:cubicBezTo>
                  <a:pt x="7084877" y="2003579"/>
                  <a:pt x="7066020" y="2002631"/>
                  <a:pt x="7049653" y="2000733"/>
                </a:cubicBezTo>
                <a:cubicBezTo>
                  <a:pt x="7033287" y="1998835"/>
                  <a:pt x="7012295" y="1995278"/>
                  <a:pt x="6986678" y="1990059"/>
                </a:cubicBezTo>
                <a:cubicBezTo>
                  <a:pt x="6974344" y="1987213"/>
                  <a:pt x="6963433" y="1985790"/>
                  <a:pt x="6953945" y="1985790"/>
                </a:cubicBezTo>
                <a:cubicBezTo>
                  <a:pt x="6918840" y="1985790"/>
                  <a:pt x="6883261" y="2009984"/>
                  <a:pt x="6847207" y="2058371"/>
                </a:cubicBezTo>
                <a:cubicBezTo>
                  <a:pt x="6824911" y="2088258"/>
                  <a:pt x="6807121" y="2120872"/>
                  <a:pt x="6793838" y="2156214"/>
                </a:cubicBezTo>
                <a:cubicBezTo>
                  <a:pt x="6780556" y="2191556"/>
                  <a:pt x="6773914" y="2223933"/>
                  <a:pt x="6773914" y="2253346"/>
                </a:cubicBezTo>
                <a:cubicBezTo>
                  <a:pt x="6773914" y="2283232"/>
                  <a:pt x="6782216" y="2307782"/>
                  <a:pt x="6798820" y="2326995"/>
                </a:cubicBezTo>
                <a:cubicBezTo>
                  <a:pt x="6815423" y="2346207"/>
                  <a:pt x="6836534" y="2355814"/>
                  <a:pt x="6862151" y="2355814"/>
                </a:cubicBezTo>
                <a:cubicBezTo>
                  <a:pt x="6884921" y="2355814"/>
                  <a:pt x="6908404" y="2346563"/>
                  <a:pt x="6932597" y="2328062"/>
                </a:cubicBezTo>
                <a:cubicBezTo>
                  <a:pt x="6952996" y="2312407"/>
                  <a:pt x="6979088" y="2280386"/>
                  <a:pt x="7010872" y="2231998"/>
                </a:cubicBezTo>
                <a:cubicBezTo>
                  <a:pt x="7028424" y="2205432"/>
                  <a:pt x="7046451" y="2192149"/>
                  <a:pt x="7064952" y="2192149"/>
                </a:cubicBezTo>
                <a:cubicBezTo>
                  <a:pt x="7080133" y="2192149"/>
                  <a:pt x="7091044" y="2201163"/>
                  <a:pt x="7097685" y="2219190"/>
                </a:cubicBezTo>
                <a:cubicBezTo>
                  <a:pt x="7104326" y="2237216"/>
                  <a:pt x="7107647" y="2267577"/>
                  <a:pt x="7107647" y="2310272"/>
                </a:cubicBezTo>
                <a:cubicBezTo>
                  <a:pt x="7107647" y="2370994"/>
                  <a:pt x="7105987" y="2442746"/>
                  <a:pt x="7102666" y="2525527"/>
                </a:cubicBezTo>
                <a:cubicBezTo>
                  <a:pt x="7099345" y="2608308"/>
                  <a:pt x="7095787" y="2668199"/>
                  <a:pt x="7091992" y="2705202"/>
                </a:cubicBezTo>
                <a:cubicBezTo>
                  <a:pt x="7087723" y="2746948"/>
                  <a:pt x="7082149" y="2775174"/>
                  <a:pt x="7075270" y="2789880"/>
                </a:cubicBezTo>
                <a:cubicBezTo>
                  <a:pt x="7068391" y="2804586"/>
                  <a:pt x="7055939" y="2814549"/>
                  <a:pt x="7037912" y="2819767"/>
                </a:cubicBezTo>
                <a:cubicBezTo>
                  <a:pt x="7008500" y="2828780"/>
                  <a:pt x="6991659" y="2834473"/>
                  <a:pt x="6987389" y="2836845"/>
                </a:cubicBezTo>
                <a:cubicBezTo>
                  <a:pt x="6970311" y="2847756"/>
                  <a:pt x="6961772" y="2862936"/>
                  <a:pt x="6961772" y="2882386"/>
                </a:cubicBezTo>
                <a:cubicBezTo>
                  <a:pt x="6961772" y="2918440"/>
                  <a:pt x="6985729" y="2944531"/>
                  <a:pt x="7033642" y="2960661"/>
                </a:cubicBezTo>
                <a:cubicBezTo>
                  <a:pt x="7090569" y="2980111"/>
                  <a:pt x="7177857" y="2989835"/>
                  <a:pt x="7295506" y="2989835"/>
                </a:cubicBezTo>
                <a:cubicBezTo>
                  <a:pt x="7391332" y="2989835"/>
                  <a:pt x="7462372" y="2981534"/>
                  <a:pt x="7508625" y="2964930"/>
                </a:cubicBezTo>
                <a:cubicBezTo>
                  <a:pt x="7554878" y="2948327"/>
                  <a:pt x="7578005" y="2922947"/>
                  <a:pt x="7578005" y="2888790"/>
                </a:cubicBezTo>
                <a:cubicBezTo>
                  <a:pt x="7578005" y="2871712"/>
                  <a:pt x="7573379" y="2858311"/>
                  <a:pt x="7564129" y="2848586"/>
                </a:cubicBezTo>
                <a:cubicBezTo>
                  <a:pt x="7554878" y="2838861"/>
                  <a:pt x="7537444" y="2828543"/>
                  <a:pt x="7511827" y="2817632"/>
                </a:cubicBezTo>
                <a:cubicBezTo>
                  <a:pt x="7488108" y="2807670"/>
                  <a:pt x="7471978" y="2793438"/>
                  <a:pt x="7463439" y="2774937"/>
                </a:cubicBezTo>
                <a:cubicBezTo>
                  <a:pt x="7454900" y="2756436"/>
                  <a:pt x="7450631" y="2726786"/>
                  <a:pt x="7450631" y="2685989"/>
                </a:cubicBezTo>
                <a:lnTo>
                  <a:pt x="7450631" y="2287502"/>
                </a:lnTo>
                <a:cubicBezTo>
                  <a:pt x="7450631" y="2253820"/>
                  <a:pt x="7454426" y="2229626"/>
                  <a:pt x="7462016" y="2214920"/>
                </a:cubicBezTo>
                <a:cubicBezTo>
                  <a:pt x="7469607" y="2200214"/>
                  <a:pt x="7482178" y="2192861"/>
                  <a:pt x="7499730" y="2192861"/>
                </a:cubicBezTo>
                <a:cubicBezTo>
                  <a:pt x="7512539" y="2192861"/>
                  <a:pt x="7523450" y="2197368"/>
                  <a:pt x="7532463" y="2206381"/>
                </a:cubicBezTo>
                <a:cubicBezTo>
                  <a:pt x="7541477" y="2215395"/>
                  <a:pt x="7553811" y="2234607"/>
                  <a:pt x="7569466" y="2264019"/>
                </a:cubicBezTo>
                <a:cubicBezTo>
                  <a:pt x="7587492" y="2296278"/>
                  <a:pt x="7605756" y="2319404"/>
                  <a:pt x="7624258" y="2333399"/>
                </a:cubicBezTo>
                <a:cubicBezTo>
                  <a:pt x="7642759" y="2347393"/>
                  <a:pt x="7664581" y="2354391"/>
                  <a:pt x="7689723" y="2354391"/>
                </a:cubicBezTo>
                <a:cubicBezTo>
                  <a:pt x="7716289" y="2354391"/>
                  <a:pt x="7739060" y="2347275"/>
                  <a:pt x="7758035" y="2333043"/>
                </a:cubicBezTo>
                <a:cubicBezTo>
                  <a:pt x="7783178" y="2314067"/>
                  <a:pt x="7795749" y="2283944"/>
                  <a:pt x="7795749" y="2242672"/>
                </a:cubicBezTo>
                <a:cubicBezTo>
                  <a:pt x="7795749" y="2182424"/>
                  <a:pt x="7777604" y="2123837"/>
                  <a:pt x="7741313" y="2066910"/>
                </a:cubicBezTo>
                <a:cubicBezTo>
                  <a:pt x="7705022" y="2009984"/>
                  <a:pt x="7667664" y="1981520"/>
                  <a:pt x="7629239" y="1981520"/>
                </a:cubicBezTo>
                <a:close/>
                <a:moveTo>
                  <a:pt x="8619238" y="1975827"/>
                </a:moveTo>
                <a:cubicBezTo>
                  <a:pt x="8613546" y="1975827"/>
                  <a:pt x="8605718" y="1977251"/>
                  <a:pt x="8595756" y="1980097"/>
                </a:cubicBezTo>
                <a:cubicBezTo>
                  <a:pt x="8563498" y="1989585"/>
                  <a:pt x="8530409" y="1995871"/>
                  <a:pt x="8496490" y="1998954"/>
                </a:cubicBezTo>
                <a:cubicBezTo>
                  <a:pt x="8462571" y="2002038"/>
                  <a:pt x="8408610" y="2003579"/>
                  <a:pt x="8334605" y="2003579"/>
                </a:cubicBezTo>
                <a:lnTo>
                  <a:pt x="7968850" y="2003579"/>
                </a:lnTo>
                <a:cubicBezTo>
                  <a:pt x="7915719" y="2003579"/>
                  <a:pt x="7879902" y="2005714"/>
                  <a:pt x="7861401" y="2009984"/>
                </a:cubicBezTo>
                <a:cubicBezTo>
                  <a:pt x="7846695" y="2013779"/>
                  <a:pt x="7834835" y="2021606"/>
                  <a:pt x="7825822" y="2033466"/>
                </a:cubicBezTo>
                <a:cubicBezTo>
                  <a:pt x="7816809" y="2045326"/>
                  <a:pt x="7812302" y="2058846"/>
                  <a:pt x="7812302" y="2074026"/>
                </a:cubicBezTo>
                <a:cubicBezTo>
                  <a:pt x="7812302" y="2102015"/>
                  <a:pt x="7825822" y="2120042"/>
                  <a:pt x="7852862" y="2128107"/>
                </a:cubicBezTo>
                <a:cubicBezTo>
                  <a:pt x="7870889" y="2133325"/>
                  <a:pt x="7882749" y="2137832"/>
                  <a:pt x="7888441" y="2141627"/>
                </a:cubicBezTo>
                <a:cubicBezTo>
                  <a:pt x="7894134" y="2145422"/>
                  <a:pt x="7899352" y="2152063"/>
                  <a:pt x="7904096" y="2161551"/>
                </a:cubicBezTo>
                <a:cubicBezTo>
                  <a:pt x="7926867" y="2209464"/>
                  <a:pt x="7938252" y="2324978"/>
                  <a:pt x="7938252" y="2508093"/>
                </a:cubicBezTo>
                <a:cubicBezTo>
                  <a:pt x="7938252" y="2629537"/>
                  <a:pt x="7930425" y="2726075"/>
                  <a:pt x="7914770" y="2797708"/>
                </a:cubicBezTo>
                <a:cubicBezTo>
                  <a:pt x="7910975" y="2815260"/>
                  <a:pt x="7905638" y="2828543"/>
                  <a:pt x="7898759" y="2837556"/>
                </a:cubicBezTo>
                <a:cubicBezTo>
                  <a:pt x="7891881" y="2846570"/>
                  <a:pt x="7881326" y="2854160"/>
                  <a:pt x="7867094" y="2860327"/>
                </a:cubicBezTo>
                <a:cubicBezTo>
                  <a:pt x="7846695" y="2869815"/>
                  <a:pt x="7833649" y="2877642"/>
                  <a:pt x="7827957" y="2883809"/>
                </a:cubicBezTo>
                <a:cubicBezTo>
                  <a:pt x="7822264" y="2889977"/>
                  <a:pt x="7819418" y="2899939"/>
                  <a:pt x="7819418" y="2913696"/>
                </a:cubicBezTo>
                <a:cubicBezTo>
                  <a:pt x="7819418" y="2933146"/>
                  <a:pt x="7826059" y="2948208"/>
                  <a:pt x="7839342" y="2958882"/>
                </a:cubicBezTo>
                <a:cubicBezTo>
                  <a:pt x="7852625" y="2969555"/>
                  <a:pt x="7871363" y="2974892"/>
                  <a:pt x="7895557" y="2974892"/>
                </a:cubicBezTo>
                <a:lnTo>
                  <a:pt x="8498980" y="2974892"/>
                </a:lnTo>
                <a:cubicBezTo>
                  <a:pt x="8549740" y="2976316"/>
                  <a:pt x="8590300" y="2979873"/>
                  <a:pt x="8620662" y="2985566"/>
                </a:cubicBezTo>
                <a:cubicBezTo>
                  <a:pt x="8637740" y="2988412"/>
                  <a:pt x="8650786" y="2989835"/>
                  <a:pt x="8659798" y="2989835"/>
                </a:cubicBezTo>
                <a:cubicBezTo>
                  <a:pt x="8670710" y="2989835"/>
                  <a:pt x="8679723" y="2987108"/>
                  <a:pt x="8686839" y="2981652"/>
                </a:cubicBezTo>
                <a:cubicBezTo>
                  <a:pt x="8693955" y="2976197"/>
                  <a:pt x="8702968" y="2965404"/>
                  <a:pt x="8713879" y="2949275"/>
                </a:cubicBezTo>
                <a:cubicBezTo>
                  <a:pt x="8735226" y="2916068"/>
                  <a:pt x="8753254" y="2878117"/>
                  <a:pt x="8767960" y="2835422"/>
                </a:cubicBezTo>
                <a:cubicBezTo>
                  <a:pt x="8782666" y="2792727"/>
                  <a:pt x="8790018" y="2757147"/>
                  <a:pt x="8790018" y="2728684"/>
                </a:cubicBezTo>
                <a:cubicBezTo>
                  <a:pt x="8790018" y="2702593"/>
                  <a:pt x="8783496" y="2680889"/>
                  <a:pt x="8770450" y="2663574"/>
                </a:cubicBezTo>
                <a:cubicBezTo>
                  <a:pt x="8757404" y="2646259"/>
                  <a:pt x="8740920" y="2637601"/>
                  <a:pt x="8720995" y="2637601"/>
                </a:cubicBezTo>
                <a:cubicBezTo>
                  <a:pt x="8703917" y="2637601"/>
                  <a:pt x="8690041" y="2642345"/>
                  <a:pt x="8679368" y="2651833"/>
                </a:cubicBezTo>
                <a:cubicBezTo>
                  <a:pt x="8668694" y="2661321"/>
                  <a:pt x="8656715" y="2679822"/>
                  <a:pt x="8643432" y="2707336"/>
                </a:cubicBezTo>
                <a:cubicBezTo>
                  <a:pt x="8620662" y="2755250"/>
                  <a:pt x="8591250" y="2788338"/>
                  <a:pt x="8555196" y="2806602"/>
                </a:cubicBezTo>
                <a:cubicBezTo>
                  <a:pt x="8519142" y="2824867"/>
                  <a:pt x="8465536" y="2833999"/>
                  <a:pt x="8394378" y="2833999"/>
                </a:cubicBezTo>
                <a:cubicBezTo>
                  <a:pt x="8348362" y="2833999"/>
                  <a:pt x="8315511" y="2831271"/>
                  <a:pt x="8295824" y="2825815"/>
                </a:cubicBezTo>
                <a:cubicBezTo>
                  <a:pt x="8276136" y="2820360"/>
                  <a:pt x="8264395" y="2810516"/>
                  <a:pt x="8260600" y="2796285"/>
                </a:cubicBezTo>
                <a:cubicBezTo>
                  <a:pt x="8257279" y="2784899"/>
                  <a:pt x="8254077" y="2761535"/>
                  <a:pt x="8250994" y="2726193"/>
                </a:cubicBezTo>
                <a:cubicBezTo>
                  <a:pt x="8247910" y="2690852"/>
                  <a:pt x="8246368" y="2662032"/>
                  <a:pt x="8246368" y="2639736"/>
                </a:cubicBezTo>
                <a:cubicBezTo>
                  <a:pt x="8246368" y="2603208"/>
                  <a:pt x="8250282" y="2578184"/>
                  <a:pt x="8258110" y="2564664"/>
                </a:cubicBezTo>
                <a:cubicBezTo>
                  <a:pt x="8265937" y="2551144"/>
                  <a:pt x="8280524" y="2544384"/>
                  <a:pt x="8301872" y="2544384"/>
                </a:cubicBezTo>
                <a:cubicBezTo>
                  <a:pt x="8357376" y="2544384"/>
                  <a:pt x="8388685" y="2571187"/>
                  <a:pt x="8395801" y="2624793"/>
                </a:cubicBezTo>
                <a:cubicBezTo>
                  <a:pt x="8399122" y="2650884"/>
                  <a:pt x="8403866" y="2668081"/>
                  <a:pt x="8410032" y="2676383"/>
                </a:cubicBezTo>
                <a:cubicBezTo>
                  <a:pt x="8416200" y="2684684"/>
                  <a:pt x="8427348" y="2688835"/>
                  <a:pt x="8443477" y="2688835"/>
                </a:cubicBezTo>
                <a:cubicBezTo>
                  <a:pt x="8469568" y="2688835"/>
                  <a:pt x="8489018" y="2675790"/>
                  <a:pt x="8501827" y="2649698"/>
                </a:cubicBezTo>
                <a:cubicBezTo>
                  <a:pt x="8525072" y="2601785"/>
                  <a:pt x="8536694" y="2540351"/>
                  <a:pt x="8536694" y="2465398"/>
                </a:cubicBezTo>
                <a:cubicBezTo>
                  <a:pt x="8536694" y="2427447"/>
                  <a:pt x="8533256" y="2391037"/>
                  <a:pt x="8526376" y="2356170"/>
                </a:cubicBezTo>
                <a:cubicBezTo>
                  <a:pt x="8519498" y="2321302"/>
                  <a:pt x="8511078" y="2296989"/>
                  <a:pt x="8501116" y="2283232"/>
                </a:cubicBezTo>
                <a:cubicBezTo>
                  <a:pt x="8487358" y="2264731"/>
                  <a:pt x="8470754" y="2255480"/>
                  <a:pt x="8451304" y="2255480"/>
                </a:cubicBezTo>
                <a:cubicBezTo>
                  <a:pt x="8438022" y="2255480"/>
                  <a:pt x="8426399" y="2259750"/>
                  <a:pt x="8416437" y="2268289"/>
                </a:cubicBezTo>
                <a:cubicBezTo>
                  <a:pt x="8406949" y="2275879"/>
                  <a:pt x="8400426" y="2284774"/>
                  <a:pt x="8396868" y="2294973"/>
                </a:cubicBezTo>
                <a:cubicBezTo>
                  <a:pt x="8393310" y="2305173"/>
                  <a:pt x="8389871" y="2324030"/>
                  <a:pt x="8386551" y="2351544"/>
                </a:cubicBezTo>
                <a:cubicBezTo>
                  <a:pt x="8384179" y="2372892"/>
                  <a:pt x="8378486" y="2387716"/>
                  <a:pt x="8369473" y="2396018"/>
                </a:cubicBezTo>
                <a:cubicBezTo>
                  <a:pt x="8360459" y="2404320"/>
                  <a:pt x="8345990" y="2408471"/>
                  <a:pt x="8326066" y="2408471"/>
                </a:cubicBezTo>
                <a:cubicBezTo>
                  <a:pt x="8285743" y="2408471"/>
                  <a:pt x="8260837" y="2405032"/>
                  <a:pt x="8251349" y="2398153"/>
                </a:cubicBezTo>
                <a:cubicBezTo>
                  <a:pt x="8241862" y="2391274"/>
                  <a:pt x="8237118" y="2373603"/>
                  <a:pt x="8237118" y="2345140"/>
                </a:cubicBezTo>
                <a:cubicBezTo>
                  <a:pt x="8237118" y="2273033"/>
                  <a:pt x="8237711" y="2228203"/>
                  <a:pt x="8238897" y="2210650"/>
                </a:cubicBezTo>
                <a:cubicBezTo>
                  <a:pt x="8240083" y="2193098"/>
                  <a:pt x="8243759" y="2179104"/>
                  <a:pt x="8249926" y="2168667"/>
                </a:cubicBezTo>
                <a:cubicBezTo>
                  <a:pt x="8261786" y="2149217"/>
                  <a:pt x="8294993" y="2139492"/>
                  <a:pt x="8349548" y="2139492"/>
                </a:cubicBezTo>
                <a:cubicBezTo>
                  <a:pt x="8422604" y="2139492"/>
                  <a:pt x="8475142" y="2144829"/>
                  <a:pt x="8507164" y="2155503"/>
                </a:cubicBezTo>
                <a:cubicBezTo>
                  <a:pt x="8539185" y="2166177"/>
                  <a:pt x="8565632" y="2187406"/>
                  <a:pt x="8586506" y="2219190"/>
                </a:cubicBezTo>
                <a:cubicBezTo>
                  <a:pt x="8601212" y="2241486"/>
                  <a:pt x="8612952" y="2255836"/>
                  <a:pt x="8621729" y="2262241"/>
                </a:cubicBezTo>
                <a:cubicBezTo>
                  <a:pt x="8630505" y="2268645"/>
                  <a:pt x="8642720" y="2271847"/>
                  <a:pt x="8658376" y="2271847"/>
                </a:cubicBezTo>
                <a:cubicBezTo>
                  <a:pt x="8681146" y="2271847"/>
                  <a:pt x="8699054" y="2262952"/>
                  <a:pt x="8712100" y="2245162"/>
                </a:cubicBezTo>
                <a:cubicBezTo>
                  <a:pt x="8725146" y="2227373"/>
                  <a:pt x="8731669" y="2203060"/>
                  <a:pt x="8731669" y="2172225"/>
                </a:cubicBezTo>
                <a:cubicBezTo>
                  <a:pt x="8731669" y="2111029"/>
                  <a:pt x="8716014" y="2058846"/>
                  <a:pt x="8684704" y="2015676"/>
                </a:cubicBezTo>
                <a:cubicBezTo>
                  <a:pt x="8665728" y="1989110"/>
                  <a:pt x="8643906" y="1975827"/>
                  <a:pt x="8619238" y="1975827"/>
                </a:cubicBezTo>
                <a:close/>
                <a:moveTo>
                  <a:pt x="4275839" y="1975827"/>
                </a:moveTo>
                <a:cubicBezTo>
                  <a:pt x="4270146" y="1975827"/>
                  <a:pt x="4262319" y="1977251"/>
                  <a:pt x="4252357" y="1980097"/>
                </a:cubicBezTo>
                <a:cubicBezTo>
                  <a:pt x="4220098" y="1989585"/>
                  <a:pt x="4187010" y="1995871"/>
                  <a:pt x="4153091" y="1998954"/>
                </a:cubicBezTo>
                <a:cubicBezTo>
                  <a:pt x="4119172" y="2002038"/>
                  <a:pt x="4065210" y="2003579"/>
                  <a:pt x="3991205" y="2003579"/>
                </a:cubicBezTo>
                <a:lnTo>
                  <a:pt x="3625451" y="2003579"/>
                </a:lnTo>
                <a:cubicBezTo>
                  <a:pt x="3572319" y="2003579"/>
                  <a:pt x="3536503" y="2005714"/>
                  <a:pt x="3518002" y="2009984"/>
                </a:cubicBezTo>
                <a:cubicBezTo>
                  <a:pt x="3503296" y="2013779"/>
                  <a:pt x="3491436" y="2021606"/>
                  <a:pt x="3482422" y="2033466"/>
                </a:cubicBezTo>
                <a:cubicBezTo>
                  <a:pt x="3473409" y="2045326"/>
                  <a:pt x="3468902" y="2058846"/>
                  <a:pt x="3468902" y="2074026"/>
                </a:cubicBezTo>
                <a:cubicBezTo>
                  <a:pt x="3468902" y="2102015"/>
                  <a:pt x="3482422" y="2120042"/>
                  <a:pt x="3509462" y="2128107"/>
                </a:cubicBezTo>
                <a:cubicBezTo>
                  <a:pt x="3527489" y="2133325"/>
                  <a:pt x="3539349" y="2137832"/>
                  <a:pt x="3545042" y="2141627"/>
                </a:cubicBezTo>
                <a:cubicBezTo>
                  <a:pt x="3550734" y="2145422"/>
                  <a:pt x="3555953" y="2152063"/>
                  <a:pt x="3560696" y="2161551"/>
                </a:cubicBezTo>
                <a:cubicBezTo>
                  <a:pt x="3583467" y="2209464"/>
                  <a:pt x="3594853" y="2324978"/>
                  <a:pt x="3594853" y="2508093"/>
                </a:cubicBezTo>
                <a:cubicBezTo>
                  <a:pt x="3594853" y="2629537"/>
                  <a:pt x="3587025" y="2726075"/>
                  <a:pt x="3571370" y="2797708"/>
                </a:cubicBezTo>
                <a:cubicBezTo>
                  <a:pt x="3567575" y="2815260"/>
                  <a:pt x="3562238" y="2828543"/>
                  <a:pt x="3555360" y="2837556"/>
                </a:cubicBezTo>
                <a:cubicBezTo>
                  <a:pt x="3548481" y="2846570"/>
                  <a:pt x="3537926" y="2854160"/>
                  <a:pt x="3523694" y="2860327"/>
                </a:cubicBezTo>
                <a:cubicBezTo>
                  <a:pt x="3503296" y="2869815"/>
                  <a:pt x="3490250" y="2877642"/>
                  <a:pt x="3484557" y="2883809"/>
                </a:cubicBezTo>
                <a:cubicBezTo>
                  <a:pt x="3478864" y="2889977"/>
                  <a:pt x="3476018" y="2899939"/>
                  <a:pt x="3476018" y="2913696"/>
                </a:cubicBezTo>
                <a:cubicBezTo>
                  <a:pt x="3476018" y="2933146"/>
                  <a:pt x="3482660" y="2948208"/>
                  <a:pt x="3495942" y="2958882"/>
                </a:cubicBezTo>
                <a:cubicBezTo>
                  <a:pt x="3509226" y="2969555"/>
                  <a:pt x="3527964" y="2974892"/>
                  <a:pt x="3552158" y="2974892"/>
                </a:cubicBezTo>
                <a:lnTo>
                  <a:pt x="4155581" y="2974892"/>
                </a:lnTo>
                <a:cubicBezTo>
                  <a:pt x="4206341" y="2976316"/>
                  <a:pt x="4246901" y="2979873"/>
                  <a:pt x="4277262" y="2985566"/>
                </a:cubicBezTo>
                <a:cubicBezTo>
                  <a:pt x="4294340" y="2988412"/>
                  <a:pt x="4307386" y="2989835"/>
                  <a:pt x="4316399" y="2989835"/>
                </a:cubicBezTo>
                <a:cubicBezTo>
                  <a:pt x="4327310" y="2989835"/>
                  <a:pt x="4336324" y="2987108"/>
                  <a:pt x="4343439" y="2981652"/>
                </a:cubicBezTo>
                <a:cubicBezTo>
                  <a:pt x="4350555" y="2976197"/>
                  <a:pt x="4359569" y="2965404"/>
                  <a:pt x="4370480" y="2949275"/>
                </a:cubicBezTo>
                <a:cubicBezTo>
                  <a:pt x="4391827" y="2916068"/>
                  <a:pt x="4409854" y="2878117"/>
                  <a:pt x="4424560" y="2835422"/>
                </a:cubicBezTo>
                <a:cubicBezTo>
                  <a:pt x="4439266" y="2792727"/>
                  <a:pt x="4446619" y="2757147"/>
                  <a:pt x="4446619" y="2728684"/>
                </a:cubicBezTo>
                <a:cubicBezTo>
                  <a:pt x="4446619" y="2702593"/>
                  <a:pt x="4440096" y="2680889"/>
                  <a:pt x="4427051" y="2663574"/>
                </a:cubicBezTo>
                <a:cubicBezTo>
                  <a:pt x="4414005" y="2646259"/>
                  <a:pt x="4397520" y="2637601"/>
                  <a:pt x="4377596" y="2637601"/>
                </a:cubicBezTo>
                <a:cubicBezTo>
                  <a:pt x="4360518" y="2637601"/>
                  <a:pt x="4346641" y="2642345"/>
                  <a:pt x="4335968" y="2651833"/>
                </a:cubicBezTo>
                <a:cubicBezTo>
                  <a:pt x="4325294" y="2661321"/>
                  <a:pt x="4313316" y="2679822"/>
                  <a:pt x="4300033" y="2707336"/>
                </a:cubicBezTo>
                <a:cubicBezTo>
                  <a:pt x="4277262" y="2755250"/>
                  <a:pt x="4247850" y="2788338"/>
                  <a:pt x="4211796" y="2806602"/>
                </a:cubicBezTo>
                <a:cubicBezTo>
                  <a:pt x="4175743" y="2824867"/>
                  <a:pt x="4122137" y="2833999"/>
                  <a:pt x="4050978" y="2833999"/>
                </a:cubicBezTo>
                <a:cubicBezTo>
                  <a:pt x="4004963" y="2833999"/>
                  <a:pt x="3972111" y="2831271"/>
                  <a:pt x="3952424" y="2825815"/>
                </a:cubicBezTo>
                <a:cubicBezTo>
                  <a:pt x="3932737" y="2820360"/>
                  <a:pt x="3920996" y="2810516"/>
                  <a:pt x="3917201" y="2796285"/>
                </a:cubicBezTo>
                <a:cubicBezTo>
                  <a:pt x="3913880" y="2784899"/>
                  <a:pt x="3910677" y="2761535"/>
                  <a:pt x="3907594" y="2726193"/>
                </a:cubicBezTo>
                <a:cubicBezTo>
                  <a:pt x="3904511" y="2690852"/>
                  <a:pt x="3902969" y="2662032"/>
                  <a:pt x="3902969" y="2639736"/>
                </a:cubicBezTo>
                <a:cubicBezTo>
                  <a:pt x="3902969" y="2603208"/>
                  <a:pt x="3906882" y="2578184"/>
                  <a:pt x="3914710" y="2564664"/>
                </a:cubicBezTo>
                <a:cubicBezTo>
                  <a:pt x="3922537" y="2551144"/>
                  <a:pt x="3937125" y="2544384"/>
                  <a:pt x="3958472" y="2544384"/>
                </a:cubicBezTo>
                <a:cubicBezTo>
                  <a:pt x="4013976" y="2544384"/>
                  <a:pt x="4045286" y="2571187"/>
                  <a:pt x="4052402" y="2624793"/>
                </a:cubicBezTo>
                <a:cubicBezTo>
                  <a:pt x="4055722" y="2650884"/>
                  <a:pt x="4060466" y="2668081"/>
                  <a:pt x="4066633" y="2676383"/>
                </a:cubicBezTo>
                <a:cubicBezTo>
                  <a:pt x="4072800" y="2684684"/>
                  <a:pt x="4083948" y="2688835"/>
                  <a:pt x="4100078" y="2688835"/>
                </a:cubicBezTo>
                <a:cubicBezTo>
                  <a:pt x="4126169" y="2688835"/>
                  <a:pt x="4145619" y="2675790"/>
                  <a:pt x="4158428" y="2649698"/>
                </a:cubicBezTo>
                <a:cubicBezTo>
                  <a:pt x="4181673" y="2601785"/>
                  <a:pt x="4193295" y="2540351"/>
                  <a:pt x="4193295" y="2465398"/>
                </a:cubicBezTo>
                <a:cubicBezTo>
                  <a:pt x="4193295" y="2427447"/>
                  <a:pt x="4189856" y="2391037"/>
                  <a:pt x="4182977" y="2356170"/>
                </a:cubicBezTo>
                <a:cubicBezTo>
                  <a:pt x="4176099" y="2321302"/>
                  <a:pt x="4167678" y="2296989"/>
                  <a:pt x="4157716" y="2283232"/>
                </a:cubicBezTo>
                <a:cubicBezTo>
                  <a:pt x="4143959" y="2264731"/>
                  <a:pt x="4127355" y="2255480"/>
                  <a:pt x="4107905" y="2255480"/>
                </a:cubicBezTo>
                <a:cubicBezTo>
                  <a:pt x="4094622" y="2255480"/>
                  <a:pt x="4083000" y="2259750"/>
                  <a:pt x="4073037" y="2268289"/>
                </a:cubicBezTo>
                <a:cubicBezTo>
                  <a:pt x="4063550" y="2275879"/>
                  <a:pt x="4057027" y="2284774"/>
                  <a:pt x="4053469" y="2294973"/>
                </a:cubicBezTo>
                <a:cubicBezTo>
                  <a:pt x="4049911" y="2305173"/>
                  <a:pt x="4046472" y="2324030"/>
                  <a:pt x="4043151" y="2351544"/>
                </a:cubicBezTo>
                <a:cubicBezTo>
                  <a:pt x="4040779" y="2372892"/>
                  <a:pt x="4035086" y="2387716"/>
                  <a:pt x="4026073" y="2396018"/>
                </a:cubicBezTo>
                <a:cubicBezTo>
                  <a:pt x="4017060" y="2404320"/>
                  <a:pt x="4002590" y="2408471"/>
                  <a:pt x="3982666" y="2408471"/>
                </a:cubicBezTo>
                <a:cubicBezTo>
                  <a:pt x="3942343" y="2408471"/>
                  <a:pt x="3917438" y="2405032"/>
                  <a:pt x="3907950" y="2398153"/>
                </a:cubicBezTo>
                <a:cubicBezTo>
                  <a:pt x="3898462" y="2391274"/>
                  <a:pt x="3893718" y="2373603"/>
                  <a:pt x="3893718" y="2345140"/>
                </a:cubicBezTo>
                <a:cubicBezTo>
                  <a:pt x="3893718" y="2273033"/>
                  <a:pt x="3894311" y="2228203"/>
                  <a:pt x="3895497" y="2210650"/>
                </a:cubicBezTo>
                <a:cubicBezTo>
                  <a:pt x="3896683" y="2193098"/>
                  <a:pt x="3900360" y="2179104"/>
                  <a:pt x="3906527" y="2168667"/>
                </a:cubicBezTo>
                <a:cubicBezTo>
                  <a:pt x="3918386" y="2149217"/>
                  <a:pt x="3951594" y="2139492"/>
                  <a:pt x="4006149" y="2139492"/>
                </a:cubicBezTo>
                <a:cubicBezTo>
                  <a:pt x="4079205" y="2139492"/>
                  <a:pt x="4131743" y="2144829"/>
                  <a:pt x="4163765" y="2155503"/>
                </a:cubicBezTo>
                <a:cubicBezTo>
                  <a:pt x="4195786" y="2166177"/>
                  <a:pt x="4222233" y="2187406"/>
                  <a:pt x="4243106" y="2219190"/>
                </a:cubicBezTo>
                <a:cubicBezTo>
                  <a:pt x="4257812" y="2241486"/>
                  <a:pt x="4269553" y="2255836"/>
                  <a:pt x="4278329" y="2262241"/>
                </a:cubicBezTo>
                <a:cubicBezTo>
                  <a:pt x="4287106" y="2268645"/>
                  <a:pt x="4299321" y="2271847"/>
                  <a:pt x="4314977" y="2271847"/>
                </a:cubicBezTo>
                <a:cubicBezTo>
                  <a:pt x="4337747" y="2271847"/>
                  <a:pt x="4355655" y="2262952"/>
                  <a:pt x="4368701" y="2245162"/>
                </a:cubicBezTo>
                <a:cubicBezTo>
                  <a:pt x="4381746" y="2227373"/>
                  <a:pt x="4388269" y="2203060"/>
                  <a:pt x="4388269" y="2172225"/>
                </a:cubicBezTo>
                <a:cubicBezTo>
                  <a:pt x="4388269" y="2111029"/>
                  <a:pt x="4372614" y="2058846"/>
                  <a:pt x="4341305" y="2015676"/>
                </a:cubicBezTo>
                <a:cubicBezTo>
                  <a:pt x="4322329" y="1989110"/>
                  <a:pt x="4300507" y="1975827"/>
                  <a:pt x="4275839" y="197582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85B7E3E4-6C12-E472-EF53-D8BCC74FFC0F}"/>
              </a:ext>
            </a:extLst>
          </p:cNvPr>
          <p:cNvSpPr/>
          <p:nvPr/>
        </p:nvSpPr>
        <p:spPr>
          <a:xfrm rot="19906100">
            <a:off x="1702675" y="752125"/>
            <a:ext cx="2443655" cy="1245475"/>
          </a:xfrm>
          <a:prstGeom prst="roundRect">
            <a:avLst/>
          </a:prstGeom>
          <a:solidFill>
            <a:schemeClr val="bg1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56D05434-C5D5-A80C-9BEA-0AB7E75177B3}"/>
              </a:ext>
            </a:extLst>
          </p:cNvPr>
          <p:cNvSpPr txBox="1">
            <a:spLocks/>
          </p:cNvSpPr>
          <p:nvPr/>
        </p:nvSpPr>
        <p:spPr>
          <a:xfrm>
            <a:off x="2257097" y="5277064"/>
            <a:ext cx="7677807" cy="111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00" dirty="0"/>
              <a:t>Seek first to understand, then to be understood. This principle is the key to effective interpersonal communication</a:t>
            </a:r>
          </a:p>
          <a:p>
            <a:pPr marL="0" indent="0" algn="ctr">
              <a:buNone/>
            </a:pPr>
            <a:r>
              <a:rPr lang="en-US" sz="1300" dirty="0"/>
              <a:t>— Stephen R. Covey, </a:t>
            </a:r>
            <a:r>
              <a:rPr lang="en-US" sz="1300" i="1" dirty="0"/>
              <a:t>The 7 Habits of Highly Effective People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43069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1.07969 0.00556 " pathEditMode="relative" rAng="0" ptsTypes="AA">
                                      <p:cBhvr>
                                        <p:cTn id="9" dur="4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3 -0.00277 L 0.05235 0.67084 L 0.23217 0.08449 L 0.23855 0.55116 L 0.42214 0.12593 L 0.51276 0.57639 " pathEditMode="relative" ptsTypes="AAAAAA">
                                      <p:cBhvr>
                                        <p:cTn id="11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6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92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3" grpId="2" animBg="1"/>
      <p:bldP spid="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E708D38-3F9D-37D0-C635-1013B73109AB}"/>
              </a:ext>
            </a:extLst>
          </p:cNvPr>
          <p:cNvSpPr/>
          <p:nvPr/>
        </p:nvSpPr>
        <p:spPr>
          <a:xfrm>
            <a:off x="4699259" y="0"/>
            <a:ext cx="962891" cy="685800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25000">
                <a:schemeClr val="bg2">
                  <a:lumMod val="90000"/>
                </a:schemeClr>
              </a:gs>
              <a:gs pos="50000">
                <a:schemeClr val="bg1"/>
              </a:gs>
              <a:gs pos="75000">
                <a:schemeClr val="bg1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5491259-CDF5-FB29-DB7F-13316B0CFFEF}"/>
              </a:ext>
            </a:extLst>
          </p:cNvPr>
          <p:cNvSpPr/>
          <p:nvPr/>
        </p:nvSpPr>
        <p:spPr>
          <a:xfrm rot="10800000">
            <a:off x="5662150" y="0"/>
            <a:ext cx="962891" cy="685800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25000">
                <a:schemeClr val="bg2">
                  <a:lumMod val="90000"/>
                </a:schemeClr>
              </a:gs>
              <a:gs pos="50000">
                <a:schemeClr val="bg1"/>
              </a:gs>
              <a:gs pos="75000">
                <a:schemeClr val="bg1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23B6DCF5-477C-02CE-4545-54787E449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3932" y="822521"/>
            <a:ext cx="5131087" cy="22961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242B9E1-28D7-9CE2-AAD9-D84AAAB26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932" y="3739319"/>
            <a:ext cx="5131088" cy="22833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DBF3AAB-9DD0-5EFB-2548-656696803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40" y="532996"/>
            <a:ext cx="4115374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27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E708D38-3F9D-37D0-C635-1013B73109AB}"/>
              </a:ext>
            </a:extLst>
          </p:cNvPr>
          <p:cNvSpPr/>
          <p:nvPr/>
        </p:nvSpPr>
        <p:spPr>
          <a:xfrm>
            <a:off x="4699259" y="0"/>
            <a:ext cx="962891" cy="685800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25000">
                <a:schemeClr val="bg2">
                  <a:lumMod val="90000"/>
                </a:schemeClr>
              </a:gs>
              <a:gs pos="50000">
                <a:schemeClr val="bg1"/>
              </a:gs>
              <a:gs pos="75000">
                <a:schemeClr val="bg1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5491259-CDF5-FB29-DB7F-13316B0CFFEF}"/>
              </a:ext>
            </a:extLst>
          </p:cNvPr>
          <p:cNvSpPr/>
          <p:nvPr/>
        </p:nvSpPr>
        <p:spPr>
          <a:xfrm rot="10800000">
            <a:off x="5662150" y="0"/>
            <a:ext cx="962891" cy="685800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25000">
                <a:schemeClr val="bg2">
                  <a:lumMod val="90000"/>
                </a:schemeClr>
              </a:gs>
              <a:gs pos="50000">
                <a:schemeClr val="bg1"/>
              </a:gs>
              <a:gs pos="75000">
                <a:schemeClr val="bg1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A9A5F6A-8E36-4D54-4F47-C19A598E9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39" y="523469"/>
            <a:ext cx="4115374" cy="5811061"/>
          </a:xfrm>
          <a:prstGeom prst="rect">
            <a:avLst/>
          </a:prstGeom>
        </p:spPr>
      </p:pic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DDFC2797-D9BF-DC24-BC40-D580A6FEE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1253330"/>
            <a:ext cx="5967679" cy="4351338"/>
          </a:xfr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41200628-DFE8-0C9A-CAE7-A79CCB559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865" y="523469"/>
            <a:ext cx="4823948" cy="528493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上傳文件的網站</a:t>
            </a:r>
          </a:p>
        </p:txBody>
      </p:sp>
    </p:spTree>
    <p:extLst>
      <p:ext uri="{BB962C8B-B14F-4D97-AF65-F5344CB8AC3E}">
        <p14:creationId xmlns:p14="http://schemas.microsoft.com/office/powerpoint/2010/main" val="30645751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5EFCEBE4-BF9A-DC1F-C87E-88EB4BEA6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856" y="1344840"/>
            <a:ext cx="8746288" cy="4923169"/>
          </a:xfr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A8AFD5C8-D485-0086-C2D3-C6B570171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上傳方式</a:t>
            </a:r>
          </a:p>
        </p:txBody>
      </p:sp>
    </p:spTree>
    <p:extLst>
      <p:ext uri="{BB962C8B-B14F-4D97-AF65-F5344CB8AC3E}">
        <p14:creationId xmlns:p14="http://schemas.microsoft.com/office/powerpoint/2010/main" val="16580286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748AF5-E875-CD64-1E0A-94D87DAC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時間選擇</a:t>
            </a:r>
            <a:endParaRPr lang="en-US" sz="40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E78D644-6CA3-3AA1-8EE5-64D97D032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58" y="1825625"/>
            <a:ext cx="7230484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7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2831CDD0-1803-0E4D-C42B-EF0B2F7A5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上傳成功</a:t>
            </a:r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6A982C5B-1D3B-7E15-D580-585698391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52374"/>
            <a:ext cx="10515600" cy="3097839"/>
          </a:xfrm>
        </p:spPr>
      </p:pic>
    </p:spTree>
    <p:extLst>
      <p:ext uri="{BB962C8B-B14F-4D97-AF65-F5344CB8AC3E}">
        <p14:creationId xmlns:p14="http://schemas.microsoft.com/office/powerpoint/2010/main" val="3903146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1BECAC01-CF93-9911-0F19-9D00B768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上傳失敗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3758625-527F-0A4C-F0D9-13BD3D44C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383565"/>
            <a:ext cx="10515600" cy="123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8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FDAD70-89D6-4306-F2B5-E5865ADC9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MongoDB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儲存</a:t>
            </a:r>
            <a:endParaRPr lang="en-US" sz="40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39FE1D1E-5C89-22A3-1160-2A112B13C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1909" y="1825625"/>
            <a:ext cx="7448181" cy="4351338"/>
          </a:xfrm>
        </p:spPr>
      </p:pic>
    </p:spTree>
    <p:extLst>
      <p:ext uri="{BB962C8B-B14F-4D97-AF65-F5344CB8AC3E}">
        <p14:creationId xmlns:p14="http://schemas.microsoft.com/office/powerpoint/2010/main" val="465531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0AD097-0471-155E-0DAC-6A350194D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優化可能性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18EBD9-9722-3B4C-0F67-CE835A3DD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透過加入演算法，得到更符合需求的公告呈現順序</a:t>
            </a:r>
            <a:endParaRPr lang="en-US" altLang="zh-TW" dirty="0"/>
          </a:p>
          <a:p>
            <a:r>
              <a:rPr lang="zh-TW" altLang="en-US" dirty="0"/>
              <a:t>在回饋區結合</a:t>
            </a:r>
            <a:r>
              <a:rPr lang="en-US" altLang="zh-TW" dirty="0" err="1"/>
              <a:t>Enote</a:t>
            </a:r>
            <a:r>
              <a:rPr lang="zh-TW" altLang="en-US" dirty="0"/>
              <a:t>內建手寫功能，加入如簽名打卡或相關趣味功能，提升接收訊息者的互動體驗</a:t>
            </a:r>
            <a:endParaRPr lang="en-US" altLang="zh-TW" dirty="0"/>
          </a:p>
          <a:p>
            <a:r>
              <a:rPr lang="zh-TW" altLang="en-US" dirty="0"/>
              <a:t>結合電子紙本身</a:t>
            </a:r>
            <a:r>
              <a:rPr lang="en-US" altLang="zh-TW" dirty="0"/>
              <a:t>NFC</a:t>
            </a:r>
            <a:r>
              <a:rPr lang="zh-TW" altLang="en-US" dirty="0"/>
              <a:t>模組，有望透過連動機台的方式，增加多點互動的可能性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33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809" y="1187311"/>
            <a:ext cx="5089552" cy="4483379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14848-248A-47DD-88E0-95099D951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301" y="1178924"/>
            <a:ext cx="5089552" cy="4483379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8BDA89-0D2C-4C4E-99F6-D7A220FE4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1130846"/>
            <a:ext cx="5039475" cy="443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40" y="1424181"/>
            <a:ext cx="1355538" cy="503582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7CE98B01-ED41-482F-AFA1-19C7FA7C0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B9CABDD0-8DF6-4974-A224-9A2A81778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4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32680" y="5188771"/>
            <a:ext cx="1076787" cy="1076789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A0A55911-D9D7-DE96-CB06-F7980F82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619"/>
            <a:ext cx="4905401" cy="4042196"/>
          </a:xfrm>
        </p:spPr>
        <p:txBody>
          <a:bodyPr>
            <a:normAutofit/>
          </a:bodyPr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Abstract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F319A7-D42B-7BD2-C33C-34460BB6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zh-TW" altLang="en-US">
                <a:solidFill>
                  <a:schemeClr val="bg1"/>
                </a:solidFill>
              </a:rPr>
              <a:t>甚麼是電子溝通欄</a:t>
            </a:r>
            <a:r>
              <a:rPr lang="en-US" altLang="zh-TW">
                <a:solidFill>
                  <a:schemeClr val="bg1"/>
                </a:solidFill>
              </a:rPr>
              <a:t>?</a:t>
            </a:r>
          </a:p>
          <a:p>
            <a:pPr marL="514350" indent="-514350">
              <a:buFont typeface="+mj-lt"/>
              <a:buAutoNum type="alphaUcPeriod"/>
            </a:pPr>
            <a:r>
              <a:rPr lang="zh-TW" altLang="en-US">
                <a:solidFill>
                  <a:schemeClr val="bg1"/>
                </a:solidFill>
              </a:rPr>
              <a:t>專案動機與現況調查</a:t>
            </a:r>
            <a:endParaRPr lang="en-US" altLang="zh-TW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lphaUcPeriod"/>
            </a:pPr>
            <a:r>
              <a:rPr lang="zh-TW" altLang="en-US">
                <a:solidFill>
                  <a:schemeClr val="bg1"/>
                </a:solidFill>
              </a:rPr>
              <a:t>專案原型</a:t>
            </a:r>
            <a:r>
              <a:rPr lang="en-US" altLang="zh-TW">
                <a:solidFill>
                  <a:schemeClr val="bg1"/>
                </a:solidFill>
              </a:rPr>
              <a:t>(prototype)</a:t>
            </a:r>
            <a:r>
              <a:rPr lang="zh-TW" altLang="en-US">
                <a:solidFill>
                  <a:schemeClr val="bg1"/>
                </a:solidFill>
              </a:rPr>
              <a:t>與優化可能性</a:t>
            </a:r>
            <a:endParaRPr lang="en-US" altLang="zh-TW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140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E708D38-3F9D-37D0-C635-1013B73109AB}"/>
              </a:ext>
            </a:extLst>
          </p:cNvPr>
          <p:cNvSpPr/>
          <p:nvPr/>
        </p:nvSpPr>
        <p:spPr>
          <a:xfrm>
            <a:off x="4699259" y="0"/>
            <a:ext cx="962891" cy="685800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25000">
                <a:schemeClr val="bg2">
                  <a:lumMod val="90000"/>
                </a:schemeClr>
              </a:gs>
              <a:gs pos="50000">
                <a:schemeClr val="bg1"/>
              </a:gs>
              <a:gs pos="75000">
                <a:schemeClr val="bg1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EE4F450-D087-76BC-D422-43047995282B}"/>
              </a:ext>
            </a:extLst>
          </p:cNvPr>
          <p:cNvSpPr txBox="1"/>
          <p:nvPr/>
        </p:nvSpPr>
        <p:spPr>
          <a:xfrm>
            <a:off x="774551" y="1376979"/>
            <a:ext cx="4539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eorgia" panose="02040502050405020303" pitchFamily="18" charset="0"/>
              </a:rPr>
              <a:t>Catalog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9B49E78-F608-FA7B-7B96-1E2FB72CA05E}"/>
              </a:ext>
            </a:extLst>
          </p:cNvPr>
          <p:cNvSpPr txBox="1"/>
          <p:nvPr/>
        </p:nvSpPr>
        <p:spPr>
          <a:xfrm>
            <a:off x="7011296" y="787998"/>
            <a:ext cx="45217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hlinkClick r:id="rId2" action="ppaction://hlinksldjump"/>
              </a:rPr>
              <a:t>專案介紹</a:t>
            </a:r>
            <a:endParaRPr lang="en-US" altLang="zh-TW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dirty="0"/>
              <a:t>甚麼是電子溝通欄</a:t>
            </a:r>
            <a:r>
              <a:rPr lang="en-US" altLang="zh-TW" dirty="0"/>
              <a:t>?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dirty="0"/>
              <a:t>現況調查</a:t>
            </a:r>
            <a:endParaRPr lang="en-US" altLang="zh-TW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dirty="0"/>
              <a:t>專案動機</a:t>
            </a:r>
            <a:endParaRPr lang="en-US" altLang="zh-TW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hlinkClick r:id="rId3" action="ppaction://hlinksldjump"/>
              </a:rPr>
              <a:t>專案成果</a:t>
            </a:r>
            <a:endParaRPr lang="en-US" altLang="zh-TW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dirty="0"/>
              <a:t>原型</a:t>
            </a:r>
            <a:r>
              <a:rPr lang="en-US" altLang="zh-TW" dirty="0"/>
              <a:t>(prototype)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altLang="zh-TW" dirty="0"/>
              <a:t>ENOTE</a:t>
            </a:r>
            <a:r>
              <a:rPr lang="zh-TW" altLang="en-US" dirty="0"/>
              <a:t>端</a:t>
            </a:r>
            <a:endParaRPr lang="en-US" altLang="zh-TW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altLang="zh-TW" dirty="0"/>
              <a:t>PC</a:t>
            </a:r>
            <a:r>
              <a:rPr lang="zh-TW" altLang="en-US" dirty="0"/>
              <a:t>端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未來發展可能性</a:t>
            </a:r>
            <a:endParaRPr 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5491259-CDF5-FB29-DB7F-13316B0CFFEF}"/>
              </a:ext>
            </a:extLst>
          </p:cNvPr>
          <p:cNvSpPr/>
          <p:nvPr/>
        </p:nvSpPr>
        <p:spPr>
          <a:xfrm rot="10800000">
            <a:off x="5662150" y="0"/>
            <a:ext cx="962891" cy="685800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25000">
                <a:schemeClr val="bg2">
                  <a:lumMod val="90000"/>
                </a:schemeClr>
              </a:gs>
              <a:gs pos="50000">
                <a:schemeClr val="bg1"/>
              </a:gs>
              <a:gs pos="75000">
                <a:schemeClr val="bg1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10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E708D38-3F9D-37D0-C635-1013B73109AB}"/>
              </a:ext>
            </a:extLst>
          </p:cNvPr>
          <p:cNvSpPr/>
          <p:nvPr/>
        </p:nvSpPr>
        <p:spPr>
          <a:xfrm>
            <a:off x="4699259" y="0"/>
            <a:ext cx="962891" cy="685800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25000">
                <a:schemeClr val="bg2">
                  <a:lumMod val="90000"/>
                </a:schemeClr>
              </a:gs>
              <a:gs pos="50000">
                <a:schemeClr val="bg1"/>
              </a:gs>
              <a:gs pos="75000">
                <a:schemeClr val="bg1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EE4F450-D087-76BC-D422-43047995282B}"/>
              </a:ext>
            </a:extLst>
          </p:cNvPr>
          <p:cNvSpPr txBox="1"/>
          <p:nvPr/>
        </p:nvSpPr>
        <p:spPr>
          <a:xfrm>
            <a:off x="658907" y="1388162"/>
            <a:ext cx="4539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專案介紹</a:t>
            </a:r>
            <a:endParaRPr 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9B49E78-F608-FA7B-7B96-1E2FB72CA05E}"/>
              </a:ext>
            </a:extLst>
          </p:cNvPr>
          <p:cNvSpPr txBox="1"/>
          <p:nvPr/>
        </p:nvSpPr>
        <p:spPr>
          <a:xfrm>
            <a:off x="7011296" y="787998"/>
            <a:ext cx="4521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hlinkClick r:id="rId2" action="ppaction://hlinksldjump"/>
              </a:rPr>
              <a:t>專案介紹</a:t>
            </a:r>
            <a:endParaRPr lang="en-US" altLang="zh-TW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dirty="0"/>
              <a:t>甚麼是電子溝通欄</a:t>
            </a:r>
            <a:r>
              <a:rPr lang="en-US" altLang="zh-TW" dirty="0"/>
              <a:t>?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dirty="0"/>
              <a:t>現況調查</a:t>
            </a:r>
            <a:endParaRPr lang="en-US" altLang="zh-TW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dirty="0"/>
              <a:t>專案動機</a:t>
            </a:r>
            <a:endParaRPr lang="en-US" altLang="zh-TW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5491259-CDF5-FB29-DB7F-13316B0CFFEF}"/>
              </a:ext>
            </a:extLst>
          </p:cNvPr>
          <p:cNvSpPr/>
          <p:nvPr/>
        </p:nvSpPr>
        <p:spPr>
          <a:xfrm rot="10800000">
            <a:off x="5662150" y="0"/>
            <a:ext cx="962891" cy="685800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25000">
                <a:schemeClr val="bg2">
                  <a:lumMod val="90000"/>
                </a:schemeClr>
              </a:gs>
              <a:gs pos="50000">
                <a:schemeClr val="bg1"/>
              </a:gs>
              <a:gs pos="75000">
                <a:schemeClr val="bg1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33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EDEE4D-3A89-0581-AF23-D1D254C57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專案介紹</a:t>
            </a:r>
            <a:endParaRPr 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4286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E708D38-3F9D-37D0-C635-1013B73109AB}"/>
              </a:ext>
            </a:extLst>
          </p:cNvPr>
          <p:cNvSpPr/>
          <p:nvPr/>
        </p:nvSpPr>
        <p:spPr>
          <a:xfrm>
            <a:off x="4699259" y="0"/>
            <a:ext cx="962891" cy="685800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25000">
                <a:schemeClr val="bg2">
                  <a:lumMod val="90000"/>
                </a:schemeClr>
              </a:gs>
              <a:gs pos="50000">
                <a:schemeClr val="bg1"/>
              </a:gs>
              <a:gs pos="75000">
                <a:schemeClr val="bg1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EE4F450-D087-76BC-D422-43047995282B}"/>
              </a:ext>
            </a:extLst>
          </p:cNvPr>
          <p:cNvSpPr txBox="1"/>
          <p:nvPr/>
        </p:nvSpPr>
        <p:spPr>
          <a:xfrm>
            <a:off x="774551" y="1376979"/>
            <a:ext cx="4539727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甚麼是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電子溝通欄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5491259-CDF5-FB29-DB7F-13316B0CFFEF}"/>
              </a:ext>
            </a:extLst>
          </p:cNvPr>
          <p:cNvSpPr/>
          <p:nvPr/>
        </p:nvSpPr>
        <p:spPr>
          <a:xfrm rot="10800000">
            <a:off x="5662150" y="0"/>
            <a:ext cx="962891" cy="685800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25000">
                <a:schemeClr val="bg2">
                  <a:lumMod val="90000"/>
                </a:schemeClr>
              </a:gs>
              <a:gs pos="50000">
                <a:schemeClr val="bg1"/>
              </a:gs>
              <a:gs pos="75000">
                <a:schemeClr val="bg1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80AABC1-358B-0486-8A9A-76C1F9D49666}"/>
              </a:ext>
            </a:extLst>
          </p:cNvPr>
          <p:cNvSpPr txBox="1"/>
          <p:nvPr/>
        </p:nvSpPr>
        <p:spPr>
          <a:xfrm>
            <a:off x="1078922" y="3666761"/>
            <a:ext cx="39309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800" dirty="0"/>
              <a:t>Seek first to understand, then to be understood. This principle is the key to effective interpersonal communication</a:t>
            </a:r>
          </a:p>
          <a:p>
            <a:pPr marL="0" indent="0" algn="ctr">
              <a:buNone/>
            </a:pPr>
            <a:r>
              <a:rPr lang="en-US" sz="1800" dirty="0"/>
              <a:t>— Stephen R. Covey, </a:t>
            </a:r>
            <a:r>
              <a:rPr lang="en-US" sz="1800" i="1" dirty="0"/>
              <a:t>The 7 Habits of Highly Effective People</a:t>
            </a:r>
            <a:endParaRPr lang="en-US" sz="1800" dirty="0"/>
          </a:p>
          <a:p>
            <a:endParaRPr lang="en-US" dirty="0"/>
          </a:p>
        </p:txBody>
      </p:sp>
      <p:pic>
        <p:nvPicPr>
          <p:cNvPr id="5" name="Picture 2" descr="心理測驗】圖中你看到「正面」還是「側面」，了解你的真實性格？ | manfashion這樣變型男">
            <a:extLst>
              <a:ext uri="{FF2B5EF4-FFF2-40B4-BE49-F238E27FC236}">
                <a16:creationId xmlns:a16="http://schemas.microsoft.com/office/drawing/2014/main" id="{09EDE6E0-38D9-5F53-E68B-F99E3E2505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" b="10464"/>
          <a:stretch/>
        </p:blipFill>
        <p:spPr bwMode="auto">
          <a:xfrm>
            <a:off x="6839117" y="2063236"/>
            <a:ext cx="4856948" cy="273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735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E708D38-3F9D-37D0-C635-1013B73109AB}"/>
              </a:ext>
            </a:extLst>
          </p:cNvPr>
          <p:cNvSpPr/>
          <p:nvPr/>
        </p:nvSpPr>
        <p:spPr>
          <a:xfrm>
            <a:off x="4699259" y="0"/>
            <a:ext cx="962891" cy="685800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25000">
                <a:schemeClr val="bg2">
                  <a:lumMod val="90000"/>
                </a:schemeClr>
              </a:gs>
              <a:gs pos="50000">
                <a:schemeClr val="bg1"/>
              </a:gs>
              <a:gs pos="75000">
                <a:schemeClr val="bg1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EE4F450-D087-76BC-D422-43047995282B}"/>
              </a:ext>
            </a:extLst>
          </p:cNvPr>
          <p:cNvSpPr txBox="1"/>
          <p:nvPr/>
        </p:nvSpPr>
        <p:spPr>
          <a:xfrm>
            <a:off x="774551" y="1376979"/>
            <a:ext cx="4539727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甚麼是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電子溝通欄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5491259-CDF5-FB29-DB7F-13316B0CFFEF}"/>
              </a:ext>
            </a:extLst>
          </p:cNvPr>
          <p:cNvSpPr/>
          <p:nvPr/>
        </p:nvSpPr>
        <p:spPr>
          <a:xfrm rot="10800000">
            <a:off x="5662150" y="0"/>
            <a:ext cx="962891" cy="685800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25000">
                <a:schemeClr val="bg2">
                  <a:lumMod val="90000"/>
                </a:schemeClr>
              </a:gs>
              <a:gs pos="50000">
                <a:schemeClr val="bg1"/>
              </a:gs>
              <a:gs pos="75000">
                <a:schemeClr val="bg1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80AABC1-358B-0486-8A9A-76C1F9D49666}"/>
              </a:ext>
            </a:extLst>
          </p:cNvPr>
          <p:cNvSpPr txBox="1"/>
          <p:nvPr/>
        </p:nvSpPr>
        <p:spPr>
          <a:xfrm>
            <a:off x="1078922" y="3666761"/>
            <a:ext cx="39309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800" dirty="0"/>
              <a:t>Seek first to understand, then to be understood. This principle is the key to effective interpersonal communication</a:t>
            </a:r>
          </a:p>
          <a:p>
            <a:pPr marL="0" indent="0" algn="ctr">
              <a:buNone/>
            </a:pPr>
            <a:r>
              <a:rPr lang="en-US" sz="1800" dirty="0"/>
              <a:t>— Stephen R. Covey, </a:t>
            </a:r>
            <a:r>
              <a:rPr lang="en-US" sz="1800" i="1" dirty="0"/>
              <a:t>The 7 Habits of Highly Effective People</a:t>
            </a:r>
            <a:endParaRPr lang="en-US" sz="1800" dirty="0"/>
          </a:p>
          <a:p>
            <a:endParaRPr 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05A6B1D9-BB77-26B8-7AB4-DBC776DE0F56}"/>
              </a:ext>
            </a:extLst>
          </p:cNvPr>
          <p:cNvGrpSpPr/>
          <p:nvPr/>
        </p:nvGrpSpPr>
        <p:grpSpPr>
          <a:xfrm>
            <a:off x="7071538" y="3279353"/>
            <a:ext cx="4152093" cy="2548525"/>
            <a:chOff x="1048028" y="1118237"/>
            <a:chExt cx="9274115" cy="5413315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F9681D9F-CA9D-C95D-D846-3321CE2A70AD}"/>
                </a:ext>
              </a:extLst>
            </p:cNvPr>
            <p:cNvGrpSpPr/>
            <p:nvPr/>
          </p:nvGrpSpPr>
          <p:grpSpPr>
            <a:xfrm>
              <a:off x="4843651" y="3914379"/>
              <a:ext cx="2323322" cy="1430926"/>
              <a:chOff x="5010388" y="3426006"/>
              <a:chExt cx="2323322" cy="1430926"/>
            </a:xfrm>
          </p:grpSpPr>
          <p:cxnSp>
            <p:nvCxnSpPr>
              <p:cNvPr id="21" name="直線單箭頭接點 20">
                <a:extLst>
                  <a:ext uri="{FF2B5EF4-FFF2-40B4-BE49-F238E27FC236}">
                    <a16:creationId xmlns:a16="http://schemas.microsoft.com/office/drawing/2014/main" id="{EC9A42AA-6B31-F508-453E-9C0AD31C30A2}"/>
                  </a:ext>
                </a:extLst>
              </p:cNvPr>
              <p:cNvCxnSpPr/>
              <p:nvPr/>
            </p:nvCxnSpPr>
            <p:spPr>
              <a:xfrm flipV="1">
                <a:off x="5010388" y="3426006"/>
                <a:ext cx="2262470" cy="121351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>
                <a:extLst>
                  <a:ext uri="{FF2B5EF4-FFF2-40B4-BE49-F238E27FC236}">
                    <a16:creationId xmlns:a16="http://schemas.microsoft.com/office/drawing/2014/main" id="{1B4B1B51-CA06-F5FA-3713-A02DE06C17E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071240" y="3643419"/>
                <a:ext cx="2262470" cy="121351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5C474B3E-4AB3-16EC-2BF3-50FB6527AD60}"/>
                </a:ext>
              </a:extLst>
            </p:cNvPr>
            <p:cNvGrpSpPr/>
            <p:nvPr/>
          </p:nvGrpSpPr>
          <p:grpSpPr>
            <a:xfrm>
              <a:off x="1048028" y="2945545"/>
              <a:ext cx="3549513" cy="3586007"/>
              <a:chOff x="1652155" y="2789228"/>
              <a:chExt cx="3549513" cy="3586007"/>
            </a:xfrm>
          </p:grpSpPr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3CEF6DC0-95F0-106C-379B-C91B345F59B8}"/>
                  </a:ext>
                </a:extLst>
              </p:cNvPr>
              <p:cNvGrpSpPr/>
              <p:nvPr/>
            </p:nvGrpSpPr>
            <p:grpSpPr>
              <a:xfrm>
                <a:off x="2209832" y="2789228"/>
                <a:ext cx="2991836" cy="3216675"/>
                <a:chOff x="2147721" y="3121737"/>
                <a:chExt cx="2991836" cy="3216675"/>
              </a:xfrm>
            </p:grpSpPr>
            <p:pic>
              <p:nvPicPr>
                <p:cNvPr id="19" name="Picture 10" descr="Profile Icon Vector Art, Icons, and Graphics for Free Download">
                  <a:extLst>
                    <a:ext uri="{FF2B5EF4-FFF2-40B4-BE49-F238E27FC236}">
                      <a16:creationId xmlns:a16="http://schemas.microsoft.com/office/drawing/2014/main" id="{77E6D069-55FE-5CCE-71E7-CECA7CE2C9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47721" y="4195287"/>
                  <a:ext cx="2143125" cy="21431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圖形 19" descr="聊天泡泡 以實心填滿">
                  <a:extLst>
                    <a:ext uri="{FF2B5EF4-FFF2-40B4-BE49-F238E27FC236}">
                      <a16:creationId xmlns:a16="http://schemas.microsoft.com/office/drawing/2014/main" id="{757EBDED-A64A-4A9B-8CA3-3AA040B0C3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42136" y="3121737"/>
                  <a:ext cx="1697421" cy="1697421"/>
                </a:xfrm>
                <a:prstGeom prst="rect">
                  <a:avLst/>
                </a:prstGeom>
              </p:spPr>
            </p:pic>
          </p:grp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B4FBFAF9-ECDC-1863-08D7-20EF893AB2B6}"/>
                  </a:ext>
                </a:extLst>
              </p:cNvPr>
              <p:cNvSpPr txBox="1"/>
              <p:nvPr/>
            </p:nvSpPr>
            <p:spPr>
              <a:xfrm>
                <a:off x="1652155" y="6005903"/>
                <a:ext cx="3358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b="1" dirty="0"/>
                  <a:t>傳達者</a:t>
                </a:r>
                <a:endParaRPr lang="en-US" b="1" dirty="0"/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34325E9C-0CAE-D1BB-A57E-EF4D9A1DEDD3}"/>
                </a:ext>
              </a:extLst>
            </p:cNvPr>
            <p:cNvGrpSpPr/>
            <p:nvPr/>
          </p:nvGrpSpPr>
          <p:grpSpPr>
            <a:xfrm>
              <a:off x="6772630" y="1118237"/>
              <a:ext cx="3549513" cy="3586007"/>
              <a:chOff x="1652155" y="2789228"/>
              <a:chExt cx="3549513" cy="3586007"/>
            </a:xfrm>
          </p:grpSpPr>
          <p:grpSp>
            <p:nvGrpSpPr>
              <p:cNvPr id="13" name="群組 12">
                <a:extLst>
                  <a:ext uri="{FF2B5EF4-FFF2-40B4-BE49-F238E27FC236}">
                    <a16:creationId xmlns:a16="http://schemas.microsoft.com/office/drawing/2014/main" id="{BC8862C4-E2A4-3FA1-182C-5135E41058F9}"/>
                  </a:ext>
                </a:extLst>
              </p:cNvPr>
              <p:cNvGrpSpPr/>
              <p:nvPr/>
            </p:nvGrpSpPr>
            <p:grpSpPr>
              <a:xfrm>
                <a:off x="2209832" y="2789228"/>
                <a:ext cx="2991836" cy="3216675"/>
                <a:chOff x="2147721" y="3121737"/>
                <a:chExt cx="2991836" cy="3216675"/>
              </a:xfrm>
            </p:grpSpPr>
            <p:pic>
              <p:nvPicPr>
                <p:cNvPr id="15" name="Picture 10" descr="Profile Icon Vector Art, Icons, and Graphics for Free Download">
                  <a:extLst>
                    <a:ext uri="{FF2B5EF4-FFF2-40B4-BE49-F238E27FC236}">
                      <a16:creationId xmlns:a16="http://schemas.microsoft.com/office/drawing/2014/main" id="{33AF4E8E-22BA-AC5D-D0FB-64F4ED52C5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47721" y="4195287"/>
                  <a:ext cx="2143125" cy="21431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圖形 15" descr="聊天泡泡 以實心填滿">
                  <a:extLst>
                    <a:ext uri="{FF2B5EF4-FFF2-40B4-BE49-F238E27FC236}">
                      <a16:creationId xmlns:a16="http://schemas.microsoft.com/office/drawing/2014/main" id="{7F03BAEF-D7D5-4C9E-EC8A-A1BF33C120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42136" y="3121737"/>
                  <a:ext cx="1697421" cy="1697421"/>
                </a:xfrm>
                <a:prstGeom prst="rect">
                  <a:avLst/>
                </a:prstGeom>
              </p:spPr>
            </p:pic>
          </p:grpSp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FDD5FBFB-0500-BE35-FF48-8D0AA6F96593}"/>
                  </a:ext>
                </a:extLst>
              </p:cNvPr>
              <p:cNvSpPr txBox="1"/>
              <p:nvPr/>
            </p:nvSpPr>
            <p:spPr>
              <a:xfrm>
                <a:off x="1652155" y="6005903"/>
                <a:ext cx="3358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b="1" dirty="0"/>
                  <a:t>接收者</a:t>
                </a:r>
                <a:endParaRPr lang="en-US" b="1" dirty="0"/>
              </a:p>
            </p:txBody>
          </p:sp>
        </p:grpSp>
        <p:pic>
          <p:nvPicPr>
            <p:cNvPr id="12" name="圖形 11" descr="平板電腦 以實心填滿">
              <a:extLst>
                <a:ext uri="{FF2B5EF4-FFF2-40B4-BE49-F238E27FC236}">
                  <a16:creationId xmlns:a16="http://schemas.microsoft.com/office/drawing/2014/main" id="{FC6AF629-3FFD-B725-F890-90795288B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68386" y="2692106"/>
              <a:ext cx="1473787" cy="1473787"/>
            </a:xfrm>
            <a:prstGeom prst="rect">
              <a:avLst/>
            </a:prstGeom>
          </p:spPr>
        </p:pic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A765039-BD67-6EB8-D180-3D3E52537024}"/>
              </a:ext>
            </a:extLst>
          </p:cNvPr>
          <p:cNvSpPr txBox="1"/>
          <p:nvPr/>
        </p:nvSpPr>
        <p:spPr>
          <a:xfrm>
            <a:off x="6877722" y="1219843"/>
            <a:ext cx="4539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溝通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(Communicate)</a:t>
            </a:r>
          </a:p>
        </p:txBody>
      </p:sp>
    </p:spTree>
    <p:extLst>
      <p:ext uri="{BB962C8B-B14F-4D97-AF65-F5344CB8AC3E}">
        <p14:creationId xmlns:p14="http://schemas.microsoft.com/office/powerpoint/2010/main" val="1303207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13EFCE-9FD3-13CF-4566-C8BE0CC5F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086" y="132146"/>
            <a:ext cx="10515600" cy="1325563"/>
          </a:xfrm>
        </p:spPr>
        <p:txBody>
          <a:bodyPr/>
          <a:lstStyle/>
          <a:p>
            <a:r>
              <a:rPr lang="zh-TW" altLang="en-US" dirty="0"/>
              <a:t>溝通</a:t>
            </a:r>
            <a:r>
              <a:rPr lang="en-US" altLang="zh-TW" dirty="0"/>
              <a:t>(Communicate)</a:t>
            </a:r>
            <a:endParaRPr 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147A2D8E-9B62-8B37-7761-7B0BDC8CA3BF}"/>
              </a:ext>
            </a:extLst>
          </p:cNvPr>
          <p:cNvGrpSpPr/>
          <p:nvPr/>
        </p:nvGrpSpPr>
        <p:grpSpPr>
          <a:xfrm>
            <a:off x="1048028" y="1118237"/>
            <a:ext cx="9274115" cy="5413315"/>
            <a:chOff x="1048028" y="1118237"/>
            <a:chExt cx="9274115" cy="5413315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C400C922-44EB-9ED1-ECCB-9C8048339BBF}"/>
                </a:ext>
              </a:extLst>
            </p:cNvPr>
            <p:cNvGrpSpPr/>
            <p:nvPr/>
          </p:nvGrpSpPr>
          <p:grpSpPr>
            <a:xfrm>
              <a:off x="4843651" y="3914379"/>
              <a:ext cx="2323322" cy="1430926"/>
              <a:chOff x="5010388" y="3426006"/>
              <a:chExt cx="2323322" cy="1430926"/>
            </a:xfrm>
          </p:grpSpPr>
          <p:cxnSp>
            <p:nvCxnSpPr>
              <p:cNvPr id="4" name="直線單箭頭接點 3">
                <a:extLst>
                  <a:ext uri="{FF2B5EF4-FFF2-40B4-BE49-F238E27FC236}">
                    <a16:creationId xmlns:a16="http://schemas.microsoft.com/office/drawing/2014/main" id="{FE2A50F4-4CBE-6CD6-AABD-BD0C50085964}"/>
                  </a:ext>
                </a:extLst>
              </p:cNvPr>
              <p:cNvCxnSpPr/>
              <p:nvPr/>
            </p:nvCxnSpPr>
            <p:spPr>
              <a:xfrm flipV="1">
                <a:off x="5010388" y="3426006"/>
                <a:ext cx="2262470" cy="121351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單箭頭接點 4">
                <a:extLst>
                  <a:ext uri="{FF2B5EF4-FFF2-40B4-BE49-F238E27FC236}">
                    <a16:creationId xmlns:a16="http://schemas.microsoft.com/office/drawing/2014/main" id="{4C687C11-9626-171D-CAF2-0182B56734B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071240" y="3643419"/>
                <a:ext cx="2262470" cy="121351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8B0F9194-CCCA-EA7B-339D-82DC9DFBF294}"/>
                </a:ext>
              </a:extLst>
            </p:cNvPr>
            <p:cNvGrpSpPr/>
            <p:nvPr/>
          </p:nvGrpSpPr>
          <p:grpSpPr>
            <a:xfrm>
              <a:off x="1048028" y="2945545"/>
              <a:ext cx="3549513" cy="3586007"/>
              <a:chOff x="1652155" y="2789228"/>
              <a:chExt cx="3549513" cy="3586007"/>
            </a:xfrm>
          </p:grpSpPr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7F6925DB-6FBA-2C31-537A-AE947376C278}"/>
                  </a:ext>
                </a:extLst>
              </p:cNvPr>
              <p:cNvGrpSpPr/>
              <p:nvPr/>
            </p:nvGrpSpPr>
            <p:grpSpPr>
              <a:xfrm>
                <a:off x="2209832" y="2789228"/>
                <a:ext cx="2991836" cy="3216675"/>
                <a:chOff x="2147721" y="3121737"/>
                <a:chExt cx="2991836" cy="3216675"/>
              </a:xfrm>
            </p:grpSpPr>
            <p:pic>
              <p:nvPicPr>
                <p:cNvPr id="1034" name="Picture 10" descr="Profile Icon Vector Art, Icons, and Graphics for Free Download">
                  <a:extLst>
                    <a:ext uri="{FF2B5EF4-FFF2-40B4-BE49-F238E27FC236}">
                      <a16:creationId xmlns:a16="http://schemas.microsoft.com/office/drawing/2014/main" id="{53F5DBBF-3988-CFD0-A8BF-8AAB954B650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47721" y="4195287"/>
                  <a:ext cx="2143125" cy="21431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圖形 11" descr="聊天泡泡 以實心填滿">
                  <a:extLst>
                    <a:ext uri="{FF2B5EF4-FFF2-40B4-BE49-F238E27FC236}">
                      <a16:creationId xmlns:a16="http://schemas.microsoft.com/office/drawing/2014/main" id="{FB4787F3-9660-958A-229D-94B59E8FED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42136" y="3121737"/>
                  <a:ext cx="1697421" cy="1697421"/>
                </a:xfrm>
                <a:prstGeom prst="rect">
                  <a:avLst/>
                </a:prstGeom>
              </p:spPr>
            </p:pic>
          </p:grpSp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21D42786-A308-0F53-C9DF-8633BE14936B}"/>
                  </a:ext>
                </a:extLst>
              </p:cNvPr>
              <p:cNvSpPr txBox="1"/>
              <p:nvPr/>
            </p:nvSpPr>
            <p:spPr>
              <a:xfrm>
                <a:off x="1652155" y="6005903"/>
                <a:ext cx="3358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b="1" dirty="0"/>
                  <a:t>傳達者</a:t>
                </a:r>
                <a:endParaRPr lang="en-US" b="1" dirty="0"/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C02FB2B-41FC-5414-AEC2-FBB39692EDA3}"/>
                </a:ext>
              </a:extLst>
            </p:cNvPr>
            <p:cNvGrpSpPr/>
            <p:nvPr/>
          </p:nvGrpSpPr>
          <p:grpSpPr>
            <a:xfrm>
              <a:off x="6772630" y="1118237"/>
              <a:ext cx="3549513" cy="3586007"/>
              <a:chOff x="1652155" y="2789228"/>
              <a:chExt cx="3549513" cy="3586007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69B6363C-E7A2-4BDC-9816-EAAEFDA2FC86}"/>
                  </a:ext>
                </a:extLst>
              </p:cNvPr>
              <p:cNvGrpSpPr/>
              <p:nvPr/>
            </p:nvGrpSpPr>
            <p:grpSpPr>
              <a:xfrm>
                <a:off x="2209832" y="2789228"/>
                <a:ext cx="2991836" cy="3216675"/>
                <a:chOff x="2147721" y="3121737"/>
                <a:chExt cx="2991836" cy="3216675"/>
              </a:xfrm>
            </p:grpSpPr>
            <p:pic>
              <p:nvPicPr>
                <p:cNvPr id="16" name="Picture 10" descr="Profile Icon Vector Art, Icons, and Graphics for Free Download">
                  <a:extLst>
                    <a:ext uri="{FF2B5EF4-FFF2-40B4-BE49-F238E27FC236}">
                      <a16:creationId xmlns:a16="http://schemas.microsoft.com/office/drawing/2014/main" id="{36AF4702-40BE-2EB6-C4BD-6E92037B5E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47721" y="4195287"/>
                  <a:ext cx="2143125" cy="21431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圖形 16" descr="聊天泡泡 以實心填滿">
                  <a:extLst>
                    <a:ext uri="{FF2B5EF4-FFF2-40B4-BE49-F238E27FC236}">
                      <a16:creationId xmlns:a16="http://schemas.microsoft.com/office/drawing/2014/main" id="{A1CEB61E-1AE1-81C4-C6BE-DEF2E47EC7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42136" y="3121737"/>
                  <a:ext cx="1697421" cy="1697421"/>
                </a:xfrm>
                <a:prstGeom prst="rect">
                  <a:avLst/>
                </a:prstGeom>
              </p:spPr>
            </p:pic>
          </p:grp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461B48CF-C6C2-F400-FD70-1661CB52A561}"/>
                  </a:ext>
                </a:extLst>
              </p:cNvPr>
              <p:cNvSpPr txBox="1"/>
              <p:nvPr/>
            </p:nvSpPr>
            <p:spPr>
              <a:xfrm>
                <a:off x="1652155" y="6005903"/>
                <a:ext cx="3358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b="1" dirty="0"/>
                  <a:t>接收者</a:t>
                </a:r>
                <a:endParaRPr lang="en-US" b="1" dirty="0"/>
              </a:p>
            </p:txBody>
          </p:sp>
        </p:grpSp>
        <p:pic>
          <p:nvPicPr>
            <p:cNvPr id="19" name="圖形 18" descr="平板電腦 以實心填滿">
              <a:extLst>
                <a:ext uri="{FF2B5EF4-FFF2-40B4-BE49-F238E27FC236}">
                  <a16:creationId xmlns:a16="http://schemas.microsoft.com/office/drawing/2014/main" id="{C40F1260-EA8E-842E-4C53-B21248773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68386" y="2692106"/>
              <a:ext cx="1473787" cy="14737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04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580</Words>
  <Application>Microsoft Office PowerPoint</Application>
  <PresentationFormat>寬螢幕</PresentationFormat>
  <Paragraphs>79</Paragraphs>
  <Slides>27</Slides>
  <Notes>2</Notes>
  <HiddenSlides>10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4" baseType="lpstr">
      <vt:lpstr>微軟正黑體</vt:lpstr>
      <vt:lpstr>Aptos</vt:lpstr>
      <vt:lpstr>Aptos Display</vt:lpstr>
      <vt:lpstr>Arial</vt:lpstr>
      <vt:lpstr>Georgia</vt:lpstr>
      <vt:lpstr>Wingdings</vt:lpstr>
      <vt:lpstr>Office 佈景主題</vt:lpstr>
      <vt:lpstr>Enote  電子溝通欄</vt:lpstr>
      <vt:lpstr>PowerPoint 簡報</vt:lpstr>
      <vt:lpstr>Abstract</vt:lpstr>
      <vt:lpstr>PowerPoint 簡報</vt:lpstr>
      <vt:lpstr>PowerPoint 簡報</vt:lpstr>
      <vt:lpstr>PowerPoint 簡報</vt:lpstr>
      <vt:lpstr>PowerPoint 簡報</vt:lpstr>
      <vt:lpstr>PowerPoint 簡報</vt:lpstr>
      <vt:lpstr>溝通(Communicate)</vt:lpstr>
      <vt:lpstr>PowerPoint 簡報</vt:lpstr>
      <vt:lpstr>PowerPoint 簡報</vt:lpstr>
      <vt:lpstr>校園公佈欄現況</vt:lpstr>
      <vt:lpstr>PowerPoint 簡報</vt:lpstr>
      <vt:lpstr>專案動機</vt:lpstr>
      <vt:lpstr>PowerPoint 簡報</vt:lpstr>
      <vt:lpstr>PowerPoint 簡報</vt:lpstr>
      <vt:lpstr>PowerPoint 簡報</vt:lpstr>
      <vt:lpstr>Demo (PC 端)</vt:lpstr>
      <vt:lpstr>Demo</vt:lpstr>
      <vt:lpstr>PowerPoint 簡報</vt:lpstr>
      <vt:lpstr>上傳文件的網站</vt:lpstr>
      <vt:lpstr>上傳方式</vt:lpstr>
      <vt:lpstr>時間選擇</vt:lpstr>
      <vt:lpstr>上傳成功</vt:lpstr>
      <vt:lpstr>上傳失敗</vt:lpstr>
      <vt:lpstr>MongoDB儲存</vt:lpstr>
      <vt:lpstr>優化可能性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李博茗</dc:creator>
  <cp:lastModifiedBy>李博茗 LI, PO-MING</cp:lastModifiedBy>
  <cp:revision>62</cp:revision>
  <dcterms:created xsi:type="dcterms:W3CDTF">2024-08-09T01:45:18Z</dcterms:created>
  <dcterms:modified xsi:type="dcterms:W3CDTF">2024-09-20T02:57:12Z</dcterms:modified>
</cp:coreProperties>
</file>